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2"/>
  </p:notesMasterIdLst>
  <p:sldIdLst>
    <p:sldId id="375" r:id="rId2"/>
    <p:sldId id="381" r:id="rId3"/>
    <p:sldId id="368" r:id="rId4"/>
    <p:sldId id="329" r:id="rId5"/>
    <p:sldId id="389" r:id="rId6"/>
    <p:sldId id="390" r:id="rId7"/>
    <p:sldId id="391" r:id="rId8"/>
    <p:sldId id="392" r:id="rId9"/>
    <p:sldId id="393" r:id="rId10"/>
    <p:sldId id="39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16A78"/>
    <a:srgbClr val="626A78"/>
    <a:srgbClr val="1D7CB9"/>
    <a:srgbClr val="1D7CB8"/>
    <a:srgbClr val="000000"/>
    <a:srgbClr val="FFD700"/>
    <a:srgbClr val="C0C0C0"/>
    <a:srgbClr val="262626"/>
    <a:srgbClr val="B18A2C"/>
    <a:srgbClr val="D87C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9A0B74A-91B8-4B51-B1AF-8667795A08EC}" v="400" dt="2024-03-08T06:09:30.0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5646"/>
  </p:normalViewPr>
  <p:slideViewPr>
    <p:cSldViewPr snapToGrid="0">
      <p:cViewPr>
        <p:scale>
          <a:sx n="100" d="100"/>
          <a:sy n="100" d="100"/>
        </p:scale>
        <p:origin x="954" y="28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eg>
</file>

<file path=ppt/media/image3.jpe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223EFC-526B-4EF2-8A0A-F01C60CA2A67}" type="datetimeFigureOut">
              <a:rPr lang="en-US" smtClean="0"/>
              <a:t>3/7/2024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F72F06-F6ED-43C1-A86D-15B5F2AFDECD}" type="slidenum">
              <a:rPr lang="en-US" smtClean="0"/>
              <a:t>‹#›</a:t>
            </a:fld>
            <a:endParaRPr lang="en-US" dirty="0"/>
          </a:p>
        </p:txBody>
      </p:sp>
    </p:spTree>
    <p:extLst>
      <p:ext uri="{BB962C8B-B14F-4D97-AF65-F5344CB8AC3E}">
        <p14:creationId xmlns:p14="http://schemas.microsoft.com/office/powerpoint/2010/main" val="1231483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F72F06-F6ED-43C1-A86D-15B5F2AFDECD}" type="slidenum">
              <a:rPr lang="en-US" smtClean="0"/>
              <a:t>3</a:t>
            </a:fld>
            <a:endParaRPr lang="en-US" dirty="0"/>
          </a:p>
        </p:txBody>
      </p:sp>
    </p:spTree>
    <p:extLst>
      <p:ext uri="{BB962C8B-B14F-4D97-AF65-F5344CB8AC3E}">
        <p14:creationId xmlns:p14="http://schemas.microsoft.com/office/powerpoint/2010/main" val="1728155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461192D4-3DEB-49BB-8F09-91031D57C7DB}"/>
              </a:ext>
            </a:extLst>
          </p:cNvPr>
          <p:cNvSpPr>
            <a:spLocks noGrp="1"/>
          </p:cNvSpPr>
          <p:nvPr>
            <p:ph type="pic" sz="quarter" idx="14" hasCustomPrompt="1"/>
          </p:nvPr>
        </p:nvSpPr>
        <p:spPr>
          <a:xfrm>
            <a:off x="0" y="0"/>
            <a:ext cx="12196224" cy="6858000"/>
          </a:xfrm>
          <a:solidFill>
            <a:schemeClr val="accent1"/>
          </a:solidFill>
        </p:spPr>
        <p:txBody>
          <a:bodyPr tIns="1280160" anchor="ctr">
            <a:noAutofit/>
          </a:bodyPr>
          <a:lstStyle>
            <a:lvl1pPr algn="ctr">
              <a:defRPr sz="2000"/>
            </a:lvl1pPr>
          </a:lstStyle>
          <a:p>
            <a:r>
              <a:rPr lang="en-US" dirty="0"/>
              <a:t>Click to insert image here</a:t>
            </a:r>
          </a:p>
          <a:p>
            <a:endParaRPr lang="en-US" dirty="0"/>
          </a:p>
        </p:txBody>
      </p:sp>
      <p:sp>
        <p:nvSpPr>
          <p:cNvPr id="3" name="Title 2">
            <a:extLst>
              <a:ext uri="{FF2B5EF4-FFF2-40B4-BE49-F238E27FC236}">
                <a16:creationId xmlns:a16="http://schemas.microsoft.com/office/drawing/2014/main" id="{9194C4FA-8597-7449-A0F1-38E8A1C6B852}"/>
              </a:ext>
            </a:extLst>
          </p:cNvPr>
          <p:cNvSpPr>
            <a:spLocks noGrp="1"/>
          </p:cNvSpPr>
          <p:nvPr>
            <p:ph type="title" hasCustomPrompt="1"/>
          </p:nvPr>
        </p:nvSpPr>
        <p:spPr>
          <a:xfrm>
            <a:off x="-11018" y="1526016"/>
            <a:ext cx="12188952" cy="2031324"/>
          </a:xfrm>
          <a:solidFill>
            <a:schemeClr val="tx1">
              <a:lumMod val="85000"/>
              <a:lumOff val="15000"/>
              <a:alpha val="60000"/>
            </a:schemeClr>
          </a:solidFill>
        </p:spPr>
        <p:txBody>
          <a:bodyPr lIns="868680" tIns="91440">
            <a:normAutofit/>
          </a:bodyPr>
          <a:lstStyle>
            <a:lvl1pPr>
              <a:defRPr sz="4000" b="1">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55747726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full-bleed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022E6D3-9558-45D3-9914-1F3B0A5BDCAB}"/>
              </a:ext>
            </a:extLst>
          </p:cNvPr>
          <p:cNvSpPr>
            <a:spLocks noGrp="1"/>
          </p:cNvSpPr>
          <p:nvPr>
            <p:ph type="pic" sz="quarter" idx="14" hasCustomPrompt="1"/>
          </p:nvPr>
        </p:nvSpPr>
        <p:spPr>
          <a:xfrm>
            <a:off x="1" y="0"/>
            <a:ext cx="12188952" cy="6858000"/>
          </a:xfrm>
          <a:solidFill>
            <a:schemeClr val="accent1"/>
          </a:solidFill>
        </p:spPr>
        <p:txBody>
          <a:bodyPr>
            <a:normAutofit/>
          </a:bodyPr>
          <a:lstStyle>
            <a:lvl1pPr algn="ctr">
              <a:defRPr sz="1800"/>
            </a:lvl1pPr>
          </a:lstStyle>
          <a:p>
            <a:r>
              <a:rPr lang="en-US" dirty="0"/>
              <a:t>Click to insert image or graphic here</a:t>
            </a:r>
          </a:p>
          <a:p>
            <a:endParaRPr lang="en-US" dirty="0"/>
          </a:p>
        </p:txBody>
      </p:sp>
      <p:sp>
        <p:nvSpPr>
          <p:cNvPr id="9" name="Title 8">
            <a:extLst>
              <a:ext uri="{FF2B5EF4-FFF2-40B4-BE49-F238E27FC236}">
                <a16:creationId xmlns:a16="http://schemas.microsoft.com/office/drawing/2014/main" id="{5DF58130-BFA9-C64B-9400-27CEC7444FBE}"/>
              </a:ext>
            </a:extLst>
          </p:cNvPr>
          <p:cNvSpPr>
            <a:spLocks noGrp="1"/>
          </p:cNvSpPr>
          <p:nvPr>
            <p:ph type="title" hasCustomPrompt="1"/>
          </p:nvPr>
        </p:nvSpPr>
        <p:spPr>
          <a:xfrm>
            <a:off x="836966" y="2338086"/>
            <a:ext cx="10541219" cy="2164466"/>
          </a:xfrm>
        </p:spPr>
        <p:txBody>
          <a:bodyPr lIns="0">
            <a:noAutofit/>
          </a:bodyPr>
          <a:lstStyle>
            <a:lvl1pPr>
              <a:defRPr sz="2000" b="0">
                <a:solidFill>
                  <a:schemeClr val="bg1"/>
                </a:solidFill>
              </a:defRPr>
            </a:lvl1pPr>
          </a:lstStyle>
          <a:p>
            <a:r>
              <a:rPr lang="en-US" dirty="0">
                <a:solidFill>
                  <a:schemeClr val="bg1"/>
                </a:solidFill>
              </a:rPr>
              <a:t>Click to edit master text style</a:t>
            </a:r>
            <a:endParaRPr lang="en-US" dirty="0"/>
          </a:p>
        </p:txBody>
      </p:sp>
    </p:spTree>
    <p:extLst>
      <p:ext uri="{BB962C8B-B14F-4D97-AF65-F5344CB8AC3E}">
        <p14:creationId xmlns:p14="http://schemas.microsoft.com/office/powerpoint/2010/main" val="40407985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11" name="Title 13">
            <a:extLst>
              <a:ext uri="{FF2B5EF4-FFF2-40B4-BE49-F238E27FC236}">
                <a16:creationId xmlns:a16="http://schemas.microsoft.com/office/drawing/2014/main" id="{63C9361F-F5AC-124A-A751-F276961C97BC}"/>
              </a:ext>
            </a:extLst>
          </p:cNvPr>
          <p:cNvSpPr>
            <a:spLocks noGrp="1"/>
          </p:cNvSpPr>
          <p:nvPr>
            <p:ph type="title" hasCustomPrompt="1"/>
          </p:nvPr>
        </p:nvSpPr>
        <p:spPr>
          <a:xfrm>
            <a:off x="833175" y="528629"/>
            <a:ext cx="10542707" cy="479900"/>
          </a:xfrm>
        </p:spPr>
        <p:txBody>
          <a:bodyPr lIns="0" tIns="0" rIns="0" bIns="0" anchor="t">
            <a:noAutofit/>
          </a:bodyPr>
          <a:lstStyle>
            <a:lvl1pPr>
              <a:defRPr sz="3600" b="1">
                <a:solidFill>
                  <a:schemeClr val="accent5"/>
                </a:solidFill>
              </a:defRPr>
            </a:lvl1pPr>
          </a:lstStyle>
          <a:p>
            <a:r>
              <a:rPr lang="en-US" dirty="0"/>
              <a:t>Click to edit master title text</a:t>
            </a:r>
            <a:br>
              <a:rPr lang="en-US" dirty="0"/>
            </a:br>
            <a:endParaRPr lang="en-US" dirty="0"/>
          </a:p>
        </p:txBody>
      </p:sp>
      <p:sp>
        <p:nvSpPr>
          <p:cNvPr id="23" name="Text Placeholder 11">
            <a:extLst>
              <a:ext uri="{FF2B5EF4-FFF2-40B4-BE49-F238E27FC236}">
                <a16:creationId xmlns:a16="http://schemas.microsoft.com/office/drawing/2014/main" id="{E110C240-E84A-BB4D-911E-3069CAF91AAB}"/>
              </a:ext>
            </a:extLst>
          </p:cNvPr>
          <p:cNvSpPr>
            <a:spLocks noGrp="1"/>
          </p:cNvSpPr>
          <p:nvPr>
            <p:ph type="body" sz="quarter" idx="19" hasCustomPrompt="1"/>
          </p:nvPr>
        </p:nvSpPr>
        <p:spPr>
          <a:xfrm>
            <a:off x="833176" y="1018950"/>
            <a:ext cx="10542706" cy="479900"/>
          </a:xfrm>
        </p:spPr>
        <p:txBody>
          <a:bodyPr lIns="0" tIns="0" rIns="0" bIns="0">
            <a:noAutofit/>
          </a:bodyPr>
          <a:lstStyle>
            <a:lvl1pPr marL="0" indent="0">
              <a:buNone/>
              <a:defRPr sz="2800" b="1">
                <a:solidFill>
                  <a:schemeClr val="accent6"/>
                </a:solidFill>
              </a:defRPr>
            </a:lvl1pPr>
          </a:lstStyle>
          <a:p>
            <a:pPr lvl="0"/>
            <a:r>
              <a:rPr lang="en-US" dirty="0"/>
              <a:t>Click to edit master title text</a:t>
            </a:r>
          </a:p>
        </p:txBody>
      </p:sp>
      <p:sp>
        <p:nvSpPr>
          <p:cNvPr id="3" name="Picture Placeholder 2">
            <a:extLst>
              <a:ext uri="{FF2B5EF4-FFF2-40B4-BE49-F238E27FC236}">
                <a16:creationId xmlns:a16="http://schemas.microsoft.com/office/drawing/2014/main" id="{611B2370-69F6-454B-ACB1-3BCDAE4D8D56}"/>
              </a:ext>
            </a:extLst>
          </p:cNvPr>
          <p:cNvSpPr>
            <a:spLocks noGrp="1"/>
          </p:cNvSpPr>
          <p:nvPr>
            <p:ph type="pic" sz="quarter" idx="20" hasCustomPrompt="1"/>
          </p:nvPr>
        </p:nvSpPr>
        <p:spPr>
          <a:xfrm>
            <a:off x="833175" y="1963738"/>
            <a:ext cx="7320225" cy="4217987"/>
          </a:xfrm>
          <a:solidFill>
            <a:schemeClr val="accent1"/>
          </a:solidFill>
        </p:spPr>
        <p:txBody>
          <a:bodyPr anchor="ctr">
            <a:normAutofit/>
          </a:bodyPr>
          <a:lstStyle>
            <a:lvl1pPr algn="ctr">
              <a:defRPr sz="1600"/>
            </a:lvl1pPr>
          </a:lstStyle>
          <a:p>
            <a:r>
              <a:rPr lang="en-US" dirty="0"/>
              <a:t>Click to insert image here</a:t>
            </a:r>
          </a:p>
        </p:txBody>
      </p:sp>
      <p:sp>
        <p:nvSpPr>
          <p:cNvPr id="12" name="Text Placeholder 11">
            <a:extLst>
              <a:ext uri="{FF2B5EF4-FFF2-40B4-BE49-F238E27FC236}">
                <a16:creationId xmlns:a16="http://schemas.microsoft.com/office/drawing/2014/main" id="{5485AAEB-729B-0E45-AA2A-8821D226E74F}"/>
              </a:ext>
            </a:extLst>
          </p:cNvPr>
          <p:cNvSpPr>
            <a:spLocks noGrp="1"/>
          </p:cNvSpPr>
          <p:nvPr>
            <p:ph type="body" sz="quarter" idx="14" hasCustomPrompt="1"/>
          </p:nvPr>
        </p:nvSpPr>
        <p:spPr>
          <a:xfrm>
            <a:off x="8960220" y="3888618"/>
            <a:ext cx="2389094" cy="479900"/>
          </a:xfrm>
        </p:spPr>
        <p:txBody>
          <a:bodyPr lIns="0" tIns="0" rIns="0" bIns="0">
            <a:noAutofit/>
          </a:bodyPr>
          <a:lstStyle>
            <a:lvl1pPr marL="0" indent="0">
              <a:buNone/>
              <a:defRPr sz="1600" b="1">
                <a:solidFill>
                  <a:schemeClr val="accent5"/>
                </a:solidFill>
              </a:defRPr>
            </a:lvl1pPr>
          </a:lstStyle>
          <a:p>
            <a:pPr lvl="0"/>
            <a:r>
              <a:rPr lang="en-US" dirty="0"/>
              <a:t>Click to edit master text style</a:t>
            </a:r>
          </a:p>
        </p:txBody>
      </p:sp>
      <p:sp>
        <p:nvSpPr>
          <p:cNvPr id="18" name="Text Placeholder 11">
            <a:extLst>
              <a:ext uri="{FF2B5EF4-FFF2-40B4-BE49-F238E27FC236}">
                <a16:creationId xmlns:a16="http://schemas.microsoft.com/office/drawing/2014/main" id="{3BA4E48D-7640-4648-AD2A-35EB9295CCF5}"/>
              </a:ext>
            </a:extLst>
          </p:cNvPr>
          <p:cNvSpPr>
            <a:spLocks noGrp="1"/>
          </p:cNvSpPr>
          <p:nvPr>
            <p:ph type="body" sz="quarter" idx="18" hasCustomPrompt="1"/>
          </p:nvPr>
        </p:nvSpPr>
        <p:spPr>
          <a:xfrm>
            <a:off x="8960220" y="5322378"/>
            <a:ext cx="2389094" cy="859760"/>
          </a:xfrm>
        </p:spPr>
        <p:txBody>
          <a:bodyPr lIns="0" tIns="0" rIns="0" bIns="0">
            <a:noAutofit/>
          </a:bodyPr>
          <a:lstStyle>
            <a:lvl1pPr marL="0" indent="0">
              <a:buNone/>
              <a:defRPr sz="1600">
                <a:solidFill>
                  <a:schemeClr val="accent5"/>
                </a:solidFill>
              </a:defRPr>
            </a:lvl1pPr>
          </a:lstStyle>
          <a:p>
            <a:pPr lvl="0"/>
            <a:r>
              <a:rPr lang="en-US" dirty="0"/>
              <a:t>Click to edit master text style</a:t>
            </a:r>
          </a:p>
        </p:txBody>
      </p:sp>
    </p:spTree>
    <p:extLst>
      <p:ext uri="{BB962C8B-B14F-4D97-AF65-F5344CB8AC3E}">
        <p14:creationId xmlns:p14="http://schemas.microsoft.com/office/powerpoint/2010/main" val="226946166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full-bleed Image, and Content">
    <p:spTree>
      <p:nvGrpSpPr>
        <p:cNvPr id="1" name=""/>
        <p:cNvGrpSpPr/>
        <p:nvPr/>
      </p:nvGrpSpPr>
      <p:grpSpPr>
        <a:xfrm>
          <a:off x="0" y="0"/>
          <a:ext cx="0" cy="0"/>
          <a:chOff x="0" y="0"/>
          <a:chExt cx="0" cy="0"/>
        </a:xfrm>
      </p:grpSpPr>
      <p:sp>
        <p:nvSpPr>
          <p:cNvPr id="26" name="Title 13">
            <a:extLst>
              <a:ext uri="{FF2B5EF4-FFF2-40B4-BE49-F238E27FC236}">
                <a16:creationId xmlns:a16="http://schemas.microsoft.com/office/drawing/2014/main" id="{3265DD9D-6018-7248-B068-226B5087E31A}"/>
              </a:ext>
            </a:extLst>
          </p:cNvPr>
          <p:cNvSpPr>
            <a:spLocks noGrp="1"/>
          </p:cNvSpPr>
          <p:nvPr>
            <p:ph type="title" hasCustomPrompt="1"/>
          </p:nvPr>
        </p:nvSpPr>
        <p:spPr>
          <a:xfrm>
            <a:off x="833175" y="528629"/>
            <a:ext cx="10540405" cy="479900"/>
          </a:xfrm>
        </p:spPr>
        <p:txBody>
          <a:bodyPr lIns="0" tIns="0" rIns="0" bIns="0" anchor="t">
            <a:noAutofit/>
          </a:bodyPr>
          <a:lstStyle>
            <a:lvl1pPr>
              <a:defRPr sz="3600" b="1">
                <a:solidFill>
                  <a:schemeClr val="accent5"/>
                </a:solidFill>
              </a:defRPr>
            </a:lvl1pPr>
          </a:lstStyle>
          <a:p>
            <a:r>
              <a:rPr lang="en-US" dirty="0"/>
              <a:t>Click to edit master title text</a:t>
            </a:r>
            <a:br>
              <a:rPr lang="en-US" dirty="0"/>
            </a:br>
            <a:endParaRPr lang="en-US" dirty="0"/>
          </a:p>
        </p:txBody>
      </p:sp>
      <p:sp>
        <p:nvSpPr>
          <p:cNvPr id="27" name="Text Placeholder 11">
            <a:extLst>
              <a:ext uri="{FF2B5EF4-FFF2-40B4-BE49-F238E27FC236}">
                <a16:creationId xmlns:a16="http://schemas.microsoft.com/office/drawing/2014/main" id="{2BB5A709-E25A-CC47-AE58-EC9F42EF1219}"/>
              </a:ext>
            </a:extLst>
          </p:cNvPr>
          <p:cNvSpPr>
            <a:spLocks noGrp="1"/>
          </p:cNvSpPr>
          <p:nvPr>
            <p:ph type="body" sz="quarter" idx="21" hasCustomPrompt="1"/>
          </p:nvPr>
        </p:nvSpPr>
        <p:spPr>
          <a:xfrm>
            <a:off x="833176" y="1018950"/>
            <a:ext cx="10540404" cy="479900"/>
          </a:xfrm>
        </p:spPr>
        <p:txBody>
          <a:bodyPr lIns="0" tIns="0" rIns="0" bIns="0">
            <a:noAutofit/>
          </a:bodyPr>
          <a:lstStyle>
            <a:lvl1pPr marL="0" indent="0">
              <a:buNone/>
              <a:defRPr sz="2800" b="1">
                <a:solidFill>
                  <a:schemeClr val="accent6"/>
                </a:solidFill>
              </a:defRPr>
            </a:lvl1pPr>
          </a:lstStyle>
          <a:p>
            <a:pPr lvl="0"/>
            <a:r>
              <a:rPr lang="en-US" dirty="0"/>
              <a:t>Click to edit master title text</a:t>
            </a:r>
          </a:p>
        </p:txBody>
      </p:sp>
      <p:sp>
        <p:nvSpPr>
          <p:cNvPr id="3" name="Picture Placeholder 2">
            <a:extLst>
              <a:ext uri="{FF2B5EF4-FFF2-40B4-BE49-F238E27FC236}">
                <a16:creationId xmlns:a16="http://schemas.microsoft.com/office/drawing/2014/main" id="{37BB3087-49AA-480C-A462-1133A6E7C6C7}"/>
              </a:ext>
            </a:extLst>
          </p:cNvPr>
          <p:cNvSpPr>
            <a:spLocks noGrp="1"/>
          </p:cNvSpPr>
          <p:nvPr>
            <p:ph type="pic" sz="quarter" idx="22" hasCustomPrompt="1"/>
          </p:nvPr>
        </p:nvSpPr>
        <p:spPr>
          <a:xfrm>
            <a:off x="-1" y="2066536"/>
            <a:ext cx="12188951" cy="4800602"/>
          </a:xfrm>
          <a:solidFill>
            <a:schemeClr val="accent1"/>
          </a:solidFill>
        </p:spPr>
        <p:txBody>
          <a:bodyPr anchor="ctr">
            <a:normAutofit/>
          </a:bodyPr>
          <a:lstStyle>
            <a:lvl1pPr algn="ctr">
              <a:defRPr sz="1600"/>
            </a:lvl1pPr>
          </a:lstStyle>
          <a:p>
            <a:r>
              <a:rPr lang="en-US" dirty="0"/>
              <a:t>Click to insert image here</a:t>
            </a:r>
          </a:p>
        </p:txBody>
      </p:sp>
      <p:sp>
        <p:nvSpPr>
          <p:cNvPr id="12" name="Text Placeholder 9">
            <a:extLst>
              <a:ext uri="{FF2B5EF4-FFF2-40B4-BE49-F238E27FC236}">
                <a16:creationId xmlns:a16="http://schemas.microsoft.com/office/drawing/2014/main" id="{60AF7B98-3554-234B-A9A0-828B8E3E8697}"/>
              </a:ext>
            </a:extLst>
          </p:cNvPr>
          <p:cNvSpPr>
            <a:spLocks noGrp="1"/>
          </p:cNvSpPr>
          <p:nvPr>
            <p:ph type="body" sz="quarter" idx="10" hasCustomPrompt="1"/>
          </p:nvPr>
        </p:nvSpPr>
        <p:spPr>
          <a:xfrm>
            <a:off x="0" y="2066537"/>
            <a:ext cx="6096000" cy="4800604"/>
          </a:xfrm>
          <a:solidFill>
            <a:srgbClr val="262626">
              <a:alpha val="61961"/>
            </a:srgbClr>
          </a:solidFill>
        </p:spPr>
        <p:txBody>
          <a:bodyPr lIns="1920240" tIns="274320" anchor="ctr" anchorCtr="0">
            <a:normAutofit/>
          </a:bodyPr>
          <a:lstStyle>
            <a:lvl1pPr marL="0" indent="0" algn="l">
              <a:lnSpc>
                <a:spcPct val="60000"/>
              </a:lnSpc>
              <a:buNone/>
              <a:defRPr sz="1600" b="0" i="0">
                <a:solidFill>
                  <a:schemeClr val="bg1"/>
                </a:solidFill>
                <a:latin typeface="+mn-lt"/>
                <a:cs typeface="Arial" panose="020B0604020202020204" pitchFamily="34" charset="0"/>
              </a:defRPr>
            </a:lvl1pPr>
          </a:lstStyle>
          <a:p>
            <a:pPr lvl="0"/>
            <a:r>
              <a:rPr lang="en-US" dirty="0"/>
              <a:t>Click to edit master</a:t>
            </a:r>
          </a:p>
          <a:p>
            <a:pPr lvl="0"/>
            <a:r>
              <a:rPr lang="en-US" dirty="0"/>
              <a:t>text style</a:t>
            </a:r>
          </a:p>
          <a:p>
            <a:pPr lvl="0"/>
            <a:endParaRPr lang="en-US" dirty="0"/>
          </a:p>
        </p:txBody>
      </p:sp>
    </p:spTree>
    <p:extLst>
      <p:ext uri="{BB962C8B-B14F-4D97-AF65-F5344CB8AC3E}">
        <p14:creationId xmlns:p14="http://schemas.microsoft.com/office/powerpoint/2010/main" val="6343080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3 Content Horizont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E667F-4D1E-EA4A-9BD5-F58C1A590CE7}"/>
              </a:ext>
            </a:extLst>
          </p:cNvPr>
          <p:cNvSpPr>
            <a:spLocks noGrp="1"/>
          </p:cNvSpPr>
          <p:nvPr>
            <p:ph type="title" hasCustomPrompt="1"/>
          </p:nvPr>
        </p:nvSpPr>
        <p:spPr>
          <a:xfrm>
            <a:off x="838199" y="566928"/>
            <a:ext cx="10537683" cy="862621"/>
          </a:xfrm>
        </p:spPr>
        <p:txBody>
          <a:bodyPr lIns="0" tIns="0" anchor="t">
            <a:normAutofit/>
          </a:bodyPr>
          <a:lstStyle>
            <a:lvl1pPr>
              <a:defRPr sz="2800" b="1">
                <a:solidFill>
                  <a:schemeClr val="accent5"/>
                </a:solidFill>
              </a:defRPr>
            </a:lvl1pPr>
          </a:lstStyle>
          <a:p>
            <a:r>
              <a:rPr lang="en-US" dirty="0"/>
              <a:t>Click to edit master title style</a:t>
            </a:r>
          </a:p>
        </p:txBody>
      </p:sp>
      <p:sp>
        <p:nvSpPr>
          <p:cNvPr id="4" name="Picture Placeholder 3">
            <a:extLst>
              <a:ext uri="{FF2B5EF4-FFF2-40B4-BE49-F238E27FC236}">
                <a16:creationId xmlns:a16="http://schemas.microsoft.com/office/drawing/2014/main" id="{FDA66A47-2551-47FC-AF11-56C9D8900AD8}"/>
              </a:ext>
            </a:extLst>
          </p:cNvPr>
          <p:cNvSpPr>
            <a:spLocks noGrp="1"/>
          </p:cNvSpPr>
          <p:nvPr>
            <p:ph type="pic" sz="quarter" idx="32" hasCustomPrompt="1"/>
          </p:nvPr>
        </p:nvSpPr>
        <p:spPr>
          <a:xfrm>
            <a:off x="2895600" y="2022680"/>
            <a:ext cx="3200400" cy="1225296"/>
          </a:xfrm>
          <a:solidFill>
            <a:schemeClr val="accent1"/>
          </a:solidFill>
          <a:ln w="12700">
            <a:solidFill>
              <a:schemeClr val="accent5"/>
            </a:solidFill>
          </a:ln>
        </p:spPr>
        <p:txBody>
          <a:bodyPr anchor="ctr">
            <a:normAutofit/>
          </a:bodyPr>
          <a:lstStyle>
            <a:lvl1pPr algn="ctr">
              <a:defRPr sz="1600"/>
            </a:lvl1pPr>
          </a:lstStyle>
          <a:p>
            <a:r>
              <a:rPr lang="en-US" dirty="0"/>
              <a:t>Click to insert image</a:t>
            </a:r>
          </a:p>
        </p:txBody>
      </p:sp>
      <p:sp>
        <p:nvSpPr>
          <p:cNvPr id="13" name="Text Placeholder 5">
            <a:extLst>
              <a:ext uri="{FF2B5EF4-FFF2-40B4-BE49-F238E27FC236}">
                <a16:creationId xmlns:a16="http://schemas.microsoft.com/office/drawing/2014/main" id="{46A8B312-3B12-4FB7-8207-99056B6249D0}"/>
              </a:ext>
            </a:extLst>
          </p:cNvPr>
          <p:cNvSpPr>
            <a:spLocks noGrp="1"/>
          </p:cNvSpPr>
          <p:nvPr>
            <p:ph type="body" sz="quarter" idx="35" hasCustomPrompt="1"/>
          </p:nvPr>
        </p:nvSpPr>
        <p:spPr>
          <a:xfrm>
            <a:off x="6107040" y="2022680"/>
            <a:ext cx="3200400" cy="1225296"/>
          </a:xfrm>
          <a:solidFill>
            <a:schemeClr val="accent5"/>
          </a:solidFill>
          <a:ln w="25400">
            <a:solidFill>
              <a:schemeClr val="accent5"/>
            </a:solidFill>
          </a:ln>
        </p:spPr>
        <p:txBody>
          <a:bodyPr lIns="438912" rIns="438912" anchor="ctr">
            <a:normAutofit/>
          </a:bodyPr>
          <a:lstStyle>
            <a:lvl1pPr marL="0" indent="0">
              <a:buFontTx/>
              <a:buNone/>
              <a:defRPr sz="1600">
                <a:solidFill>
                  <a:schemeClr val="bg1"/>
                </a:solidFill>
              </a:defRPr>
            </a:lvl1pPr>
          </a:lstStyle>
          <a:p>
            <a:r>
              <a:rPr lang="en-US" dirty="0">
                <a:solidFill>
                  <a:schemeClr val="bg1"/>
                </a:solidFill>
              </a:rPr>
              <a:t>Click to edit master text style</a:t>
            </a:r>
          </a:p>
        </p:txBody>
      </p:sp>
      <p:sp>
        <p:nvSpPr>
          <p:cNvPr id="15" name="Picture Placeholder 3">
            <a:extLst>
              <a:ext uri="{FF2B5EF4-FFF2-40B4-BE49-F238E27FC236}">
                <a16:creationId xmlns:a16="http://schemas.microsoft.com/office/drawing/2014/main" id="{1889AF3F-A262-4DE7-9C9F-D0730B47D914}"/>
              </a:ext>
            </a:extLst>
          </p:cNvPr>
          <p:cNvSpPr>
            <a:spLocks noGrp="1"/>
          </p:cNvSpPr>
          <p:nvPr>
            <p:ph type="pic" sz="quarter" idx="33" hasCustomPrompt="1"/>
          </p:nvPr>
        </p:nvSpPr>
        <p:spPr>
          <a:xfrm>
            <a:off x="2895600" y="3470340"/>
            <a:ext cx="3200400" cy="1225296"/>
          </a:xfrm>
          <a:solidFill>
            <a:schemeClr val="accent1"/>
          </a:solidFill>
          <a:ln w="12700">
            <a:solidFill>
              <a:schemeClr val="accent5"/>
            </a:solidFill>
          </a:ln>
        </p:spPr>
        <p:txBody>
          <a:bodyPr anchor="ctr">
            <a:normAutofit/>
          </a:bodyPr>
          <a:lstStyle>
            <a:lvl1pPr algn="ctr">
              <a:defRPr sz="1600"/>
            </a:lvl1pPr>
          </a:lstStyle>
          <a:p>
            <a:r>
              <a:rPr lang="en-US" dirty="0"/>
              <a:t>Click to insert image</a:t>
            </a:r>
          </a:p>
        </p:txBody>
      </p:sp>
      <p:sp>
        <p:nvSpPr>
          <p:cNvPr id="30" name="Text Placeholder 5">
            <a:extLst>
              <a:ext uri="{FF2B5EF4-FFF2-40B4-BE49-F238E27FC236}">
                <a16:creationId xmlns:a16="http://schemas.microsoft.com/office/drawing/2014/main" id="{43E97BC8-22E4-3141-9608-84A945A42A89}"/>
              </a:ext>
            </a:extLst>
          </p:cNvPr>
          <p:cNvSpPr>
            <a:spLocks noGrp="1"/>
          </p:cNvSpPr>
          <p:nvPr>
            <p:ph type="body" sz="quarter" idx="22" hasCustomPrompt="1"/>
          </p:nvPr>
        </p:nvSpPr>
        <p:spPr>
          <a:xfrm>
            <a:off x="6096000" y="3470340"/>
            <a:ext cx="3200400" cy="1225296"/>
          </a:xfrm>
          <a:solidFill>
            <a:schemeClr val="accent5"/>
          </a:solidFill>
          <a:ln w="25400">
            <a:solidFill>
              <a:schemeClr val="accent5"/>
            </a:solidFill>
          </a:ln>
        </p:spPr>
        <p:txBody>
          <a:bodyPr lIns="438912" rIns="438912" anchor="ctr">
            <a:normAutofit/>
          </a:bodyPr>
          <a:lstStyle>
            <a:lvl1pPr marL="0" indent="0">
              <a:buFontTx/>
              <a:buNone/>
              <a:defRPr sz="1600">
                <a:solidFill>
                  <a:schemeClr val="bg1"/>
                </a:solidFill>
              </a:defRPr>
            </a:lvl1pPr>
          </a:lstStyle>
          <a:p>
            <a:r>
              <a:rPr lang="en-US" dirty="0">
                <a:solidFill>
                  <a:schemeClr val="bg1"/>
                </a:solidFill>
              </a:rPr>
              <a:t>Click to edit master text style</a:t>
            </a:r>
          </a:p>
        </p:txBody>
      </p:sp>
      <p:sp>
        <p:nvSpPr>
          <p:cNvPr id="16" name="Picture Placeholder 3">
            <a:extLst>
              <a:ext uri="{FF2B5EF4-FFF2-40B4-BE49-F238E27FC236}">
                <a16:creationId xmlns:a16="http://schemas.microsoft.com/office/drawing/2014/main" id="{F4D375CF-42E3-43DD-814F-AC643A2908FE}"/>
              </a:ext>
            </a:extLst>
          </p:cNvPr>
          <p:cNvSpPr>
            <a:spLocks noGrp="1"/>
          </p:cNvSpPr>
          <p:nvPr>
            <p:ph type="pic" sz="quarter" idx="34" hasCustomPrompt="1"/>
          </p:nvPr>
        </p:nvSpPr>
        <p:spPr>
          <a:xfrm>
            <a:off x="2895600" y="4922214"/>
            <a:ext cx="3200400" cy="1225296"/>
          </a:xfrm>
          <a:solidFill>
            <a:schemeClr val="accent1"/>
          </a:solidFill>
          <a:ln w="12700">
            <a:solidFill>
              <a:schemeClr val="accent5"/>
            </a:solidFill>
          </a:ln>
        </p:spPr>
        <p:txBody>
          <a:bodyPr anchor="ctr">
            <a:normAutofit/>
          </a:bodyPr>
          <a:lstStyle>
            <a:lvl1pPr algn="ctr">
              <a:defRPr sz="1600"/>
            </a:lvl1pPr>
          </a:lstStyle>
          <a:p>
            <a:r>
              <a:rPr lang="en-US" dirty="0"/>
              <a:t>Click to insert image</a:t>
            </a:r>
          </a:p>
        </p:txBody>
      </p:sp>
      <p:sp>
        <p:nvSpPr>
          <p:cNvPr id="14" name="Text Placeholder 5">
            <a:extLst>
              <a:ext uri="{FF2B5EF4-FFF2-40B4-BE49-F238E27FC236}">
                <a16:creationId xmlns:a16="http://schemas.microsoft.com/office/drawing/2014/main" id="{1B752F2A-0251-4959-80B1-17743D2F9FE4}"/>
              </a:ext>
            </a:extLst>
          </p:cNvPr>
          <p:cNvSpPr>
            <a:spLocks noGrp="1"/>
          </p:cNvSpPr>
          <p:nvPr>
            <p:ph type="body" sz="quarter" idx="36" hasCustomPrompt="1"/>
          </p:nvPr>
        </p:nvSpPr>
        <p:spPr>
          <a:xfrm>
            <a:off x="6096000" y="4922214"/>
            <a:ext cx="3200400" cy="1225296"/>
          </a:xfrm>
          <a:solidFill>
            <a:schemeClr val="accent5"/>
          </a:solidFill>
          <a:ln w="25400">
            <a:solidFill>
              <a:schemeClr val="accent5"/>
            </a:solidFill>
          </a:ln>
        </p:spPr>
        <p:txBody>
          <a:bodyPr lIns="438912" rIns="438912" anchor="ctr">
            <a:normAutofit/>
          </a:bodyPr>
          <a:lstStyle>
            <a:lvl1pPr marL="0" indent="0">
              <a:buFontTx/>
              <a:buNone/>
              <a:defRPr sz="1600">
                <a:solidFill>
                  <a:schemeClr val="bg1"/>
                </a:solidFill>
              </a:defRPr>
            </a:lvl1pPr>
          </a:lstStyle>
          <a:p>
            <a:r>
              <a:rPr lang="en-US" dirty="0">
                <a:solidFill>
                  <a:schemeClr val="bg1"/>
                </a:solidFill>
              </a:rPr>
              <a:t>Click to edit master text style</a:t>
            </a:r>
          </a:p>
        </p:txBody>
      </p:sp>
      <p:sp>
        <p:nvSpPr>
          <p:cNvPr id="17" name="Slide Number Placeholder 16">
            <a:extLst>
              <a:ext uri="{FF2B5EF4-FFF2-40B4-BE49-F238E27FC236}">
                <a16:creationId xmlns:a16="http://schemas.microsoft.com/office/drawing/2014/main" id="{127BF259-DAF9-B243-B6F0-58E2A58BD7DC}"/>
              </a:ext>
            </a:extLst>
          </p:cNvPr>
          <p:cNvSpPr>
            <a:spLocks noGrp="1"/>
          </p:cNvSpPr>
          <p:nvPr>
            <p:ph type="sldNum" sz="quarter" idx="17"/>
          </p:nvPr>
        </p:nvSpPr>
        <p:spPr/>
        <p:txBody>
          <a:bodyPr/>
          <a:lstStyle>
            <a:lvl1pPr>
              <a:defRPr sz="1200"/>
            </a:lvl1pPr>
          </a:lstStyle>
          <a:p>
            <a:fld id="{A52BEA90-E6BE-45F4-8D5D-C2E01FE3DBCB}" type="slidenum">
              <a:rPr lang="en-US" smtClean="0"/>
              <a:pPr/>
              <a:t>‹#›</a:t>
            </a:fld>
            <a:endParaRPr lang="en-US" dirty="0"/>
          </a:p>
        </p:txBody>
      </p:sp>
    </p:spTree>
    <p:extLst>
      <p:ext uri="{BB962C8B-B14F-4D97-AF65-F5344CB8AC3E}">
        <p14:creationId xmlns:p14="http://schemas.microsoft.com/office/powerpoint/2010/main" val="4398230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410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3 column">
    <p:spTree>
      <p:nvGrpSpPr>
        <p:cNvPr id="1" name=""/>
        <p:cNvGrpSpPr/>
        <p:nvPr/>
      </p:nvGrpSpPr>
      <p:grpSpPr>
        <a:xfrm>
          <a:off x="0" y="0"/>
          <a:ext cx="0" cy="0"/>
          <a:chOff x="0" y="0"/>
          <a:chExt cx="0" cy="0"/>
        </a:xfrm>
      </p:grpSpPr>
      <p:sp>
        <p:nvSpPr>
          <p:cNvPr id="36" name="Title 13">
            <a:extLst>
              <a:ext uri="{FF2B5EF4-FFF2-40B4-BE49-F238E27FC236}">
                <a16:creationId xmlns:a16="http://schemas.microsoft.com/office/drawing/2014/main" id="{40DEA294-B1C6-9E48-A990-C4FC916393BE}"/>
              </a:ext>
            </a:extLst>
          </p:cNvPr>
          <p:cNvSpPr>
            <a:spLocks noGrp="1"/>
          </p:cNvSpPr>
          <p:nvPr>
            <p:ph type="title" hasCustomPrompt="1"/>
          </p:nvPr>
        </p:nvSpPr>
        <p:spPr>
          <a:xfrm>
            <a:off x="838199" y="566928"/>
            <a:ext cx="10537683" cy="873436"/>
          </a:xfrm>
        </p:spPr>
        <p:txBody>
          <a:bodyPr lIns="0" tIns="0" rIns="0" bIns="0" anchor="t">
            <a:noAutofit/>
          </a:bodyPr>
          <a:lstStyle>
            <a:lvl1pPr>
              <a:defRPr sz="2800" b="1">
                <a:solidFill>
                  <a:schemeClr val="accent5"/>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692A9031-5DBD-4AD9-9381-7F3F67DD857C}"/>
              </a:ext>
            </a:extLst>
          </p:cNvPr>
          <p:cNvSpPr>
            <a:spLocks noGrp="1"/>
          </p:cNvSpPr>
          <p:nvPr>
            <p:ph type="pic" sz="quarter" idx="31" hasCustomPrompt="1"/>
          </p:nvPr>
        </p:nvSpPr>
        <p:spPr>
          <a:xfrm>
            <a:off x="838200" y="2540000"/>
            <a:ext cx="3043238" cy="2711450"/>
          </a:xfrm>
          <a:solidFill>
            <a:schemeClr val="accent1"/>
          </a:solidFill>
        </p:spPr>
        <p:txBody>
          <a:bodyPr anchor="ctr">
            <a:normAutofit/>
          </a:bodyPr>
          <a:lstStyle>
            <a:lvl1pPr algn="ctr">
              <a:defRPr sz="1800"/>
            </a:lvl1pPr>
          </a:lstStyle>
          <a:p>
            <a:r>
              <a:rPr lang="en-US" dirty="0"/>
              <a:t>Click to insert image</a:t>
            </a:r>
          </a:p>
        </p:txBody>
      </p:sp>
      <p:sp>
        <p:nvSpPr>
          <p:cNvPr id="19" name="Text Placeholder 9">
            <a:extLst>
              <a:ext uri="{FF2B5EF4-FFF2-40B4-BE49-F238E27FC236}">
                <a16:creationId xmlns:a16="http://schemas.microsoft.com/office/drawing/2014/main" id="{89751D94-3DF3-A241-B368-55DC9BEF389C}"/>
              </a:ext>
            </a:extLst>
          </p:cNvPr>
          <p:cNvSpPr>
            <a:spLocks noGrp="1"/>
          </p:cNvSpPr>
          <p:nvPr>
            <p:ph type="body" sz="quarter" idx="30" hasCustomPrompt="1"/>
          </p:nvPr>
        </p:nvSpPr>
        <p:spPr>
          <a:xfrm>
            <a:off x="838197" y="4634096"/>
            <a:ext cx="3042684" cy="617685"/>
          </a:xfrm>
          <a:solidFill>
            <a:schemeClr val="accent4">
              <a:alpha val="90000"/>
            </a:schemeClr>
          </a:solidFill>
        </p:spPr>
        <p:txBody>
          <a:bodyPr lIns="91440" tIns="91440" anchor="ctr" anchorCtr="0">
            <a:normAutofit/>
          </a:bodyPr>
          <a:lstStyle>
            <a:lvl1pPr marL="0" indent="0" algn="ctr">
              <a:lnSpc>
                <a:spcPct val="60000"/>
              </a:lnSpc>
              <a:buNone/>
              <a:defRPr sz="1600" b="0" i="0">
                <a:solidFill>
                  <a:schemeClr val="bg1"/>
                </a:solidFill>
                <a:latin typeface="+mn-lt"/>
                <a:cs typeface="Arial" panose="020B0604020202020204" pitchFamily="34" charset="0"/>
              </a:defRPr>
            </a:lvl1pPr>
          </a:lstStyle>
          <a:p>
            <a:pPr lvl="0"/>
            <a:r>
              <a:rPr lang="en-US" dirty="0"/>
              <a:t>Click to edit master text style</a:t>
            </a:r>
          </a:p>
        </p:txBody>
      </p:sp>
      <p:sp>
        <p:nvSpPr>
          <p:cNvPr id="12" name="Picture Placeholder 2">
            <a:extLst>
              <a:ext uri="{FF2B5EF4-FFF2-40B4-BE49-F238E27FC236}">
                <a16:creationId xmlns:a16="http://schemas.microsoft.com/office/drawing/2014/main" id="{3B5A1782-324D-4E6F-B70F-B4AAAF5BE282}"/>
              </a:ext>
            </a:extLst>
          </p:cNvPr>
          <p:cNvSpPr>
            <a:spLocks noGrp="1"/>
          </p:cNvSpPr>
          <p:nvPr>
            <p:ph type="pic" sz="quarter" idx="32" hasCustomPrompt="1"/>
          </p:nvPr>
        </p:nvSpPr>
        <p:spPr>
          <a:xfrm>
            <a:off x="4600994" y="2540000"/>
            <a:ext cx="3043238" cy="2711450"/>
          </a:xfrm>
          <a:solidFill>
            <a:schemeClr val="accent1"/>
          </a:solidFill>
        </p:spPr>
        <p:txBody>
          <a:bodyPr anchor="ctr">
            <a:normAutofit/>
          </a:bodyPr>
          <a:lstStyle>
            <a:lvl1pPr algn="ctr">
              <a:defRPr sz="1800"/>
            </a:lvl1pPr>
          </a:lstStyle>
          <a:p>
            <a:r>
              <a:rPr lang="en-US" dirty="0"/>
              <a:t>Click to insert image</a:t>
            </a:r>
          </a:p>
        </p:txBody>
      </p:sp>
      <p:sp>
        <p:nvSpPr>
          <p:cNvPr id="16" name="Text Placeholder 9">
            <a:extLst>
              <a:ext uri="{FF2B5EF4-FFF2-40B4-BE49-F238E27FC236}">
                <a16:creationId xmlns:a16="http://schemas.microsoft.com/office/drawing/2014/main" id="{D02C2A04-A4DF-194D-9BF0-98BDCA834A87}"/>
              </a:ext>
            </a:extLst>
          </p:cNvPr>
          <p:cNvSpPr>
            <a:spLocks noGrp="1"/>
          </p:cNvSpPr>
          <p:nvPr>
            <p:ph type="body" sz="quarter" idx="29" hasCustomPrompt="1"/>
          </p:nvPr>
        </p:nvSpPr>
        <p:spPr>
          <a:xfrm>
            <a:off x="4601548" y="4634097"/>
            <a:ext cx="3042684" cy="617685"/>
          </a:xfrm>
          <a:solidFill>
            <a:schemeClr val="accent2">
              <a:alpha val="90000"/>
            </a:schemeClr>
          </a:solidFill>
        </p:spPr>
        <p:txBody>
          <a:bodyPr lIns="91440" tIns="91440" anchor="ctr" anchorCtr="0">
            <a:normAutofit/>
          </a:bodyPr>
          <a:lstStyle>
            <a:lvl1pPr marL="0" indent="0" algn="ctr">
              <a:lnSpc>
                <a:spcPct val="60000"/>
              </a:lnSpc>
              <a:buNone/>
              <a:defRPr sz="1600" b="0" i="0">
                <a:solidFill>
                  <a:schemeClr val="bg1"/>
                </a:solidFill>
                <a:latin typeface="+mn-lt"/>
                <a:cs typeface="Arial" panose="020B0604020202020204" pitchFamily="34" charset="0"/>
              </a:defRPr>
            </a:lvl1pPr>
          </a:lstStyle>
          <a:p>
            <a:pPr lvl="0"/>
            <a:r>
              <a:rPr lang="en-US" dirty="0"/>
              <a:t>Click to edit master text style</a:t>
            </a:r>
          </a:p>
        </p:txBody>
      </p:sp>
      <p:sp>
        <p:nvSpPr>
          <p:cNvPr id="13" name="Picture Placeholder 2">
            <a:extLst>
              <a:ext uri="{FF2B5EF4-FFF2-40B4-BE49-F238E27FC236}">
                <a16:creationId xmlns:a16="http://schemas.microsoft.com/office/drawing/2014/main" id="{D948B0B4-59DD-4F57-BC4D-AD690F1F9A8F}"/>
              </a:ext>
            </a:extLst>
          </p:cNvPr>
          <p:cNvSpPr>
            <a:spLocks noGrp="1"/>
          </p:cNvSpPr>
          <p:nvPr>
            <p:ph type="pic" sz="quarter" idx="33" hasCustomPrompt="1"/>
          </p:nvPr>
        </p:nvSpPr>
        <p:spPr>
          <a:xfrm>
            <a:off x="8310557" y="2540000"/>
            <a:ext cx="3043238" cy="2711450"/>
          </a:xfrm>
          <a:solidFill>
            <a:schemeClr val="accent1"/>
          </a:solidFill>
        </p:spPr>
        <p:txBody>
          <a:bodyPr anchor="ctr">
            <a:normAutofit/>
          </a:bodyPr>
          <a:lstStyle>
            <a:lvl1pPr algn="ctr">
              <a:defRPr sz="1800"/>
            </a:lvl1pPr>
          </a:lstStyle>
          <a:p>
            <a:r>
              <a:rPr lang="en-US" dirty="0"/>
              <a:t>Click to insert image</a:t>
            </a:r>
          </a:p>
        </p:txBody>
      </p:sp>
      <p:sp>
        <p:nvSpPr>
          <p:cNvPr id="15" name="Text Placeholder 9">
            <a:extLst>
              <a:ext uri="{FF2B5EF4-FFF2-40B4-BE49-F238E27FC236}">
                <a16:creationId xmlns:a16="http://schemas.microsoft.com/office/drawing/2014/main" id="{910F1566-2F10-C94E-A440-3BE6863E4147}"/>
              </a:ext>
            </a:extLst>
          </p:cNvPr>
          <p:cNvSpPr>
            <a:spLocks noGrp="1"/>
          </p:cNvSpPr>
          <p:nvPr>
            <p:ph type="body" sz="quarter" idx="10" hasCustomPrompt="1"/>
          </p:nvPr>
        </p:nvSpPr>
        <p:spPr>
          <a:xfrm>
            <a:off x="8311111" y="4636714"/>
            <a:ext cx="3042684" cy="617685"/>
          </a:xfrm>
          <a:solidFill>
            <a:schemeClr val="accent3">
              <a:alpha val="90000"/>
            </a:schemeClr>
          </a:solidFill>
        </p:spPr>
        <p:txBody>
          <a:bodyPr lIns="91440" tIns="91440" anchor="ctr" anchorCtr="0">
            <a:normAutofit/>
          </a:bodyPr>
          <a:lstStyle>
            <a:lvl1pPr marL="0" indent="0" algn="ctr">
              <a:lnSpc>
                <a:spcPct val="60000"/>
              </a:lnSpc>
              <a:buNone/>
              <a:defRPr sz="1600" b="0" i="0">
                <a:solidFill>
                  <a:schemeClr val="bg1"/>
                </a:solidFill>
                <a:latin typeface="+mn-lt"/>
                <a:cs typeface="Arial" panose="020B0604020202020204" pitchFamily="34" charset="0"/>
              </a:defRPr>
            </a:lvl1pPr>
          </a:lstStyle>
          <a:p>
            <a:pPr lvl="0"/>
            <a:r>
              <a:rPr lang="en-US" dirty="0"/>
              <a:t>Click to edit master text style</a:t>
            </a:r>
          </a:p>
        </p:txBody>
      </p:sp>
      <p:sp>
        <p:nvSpPr>
          <p:cNvPr id="17" name="Slide Number Placeholder 16">
            <a:extLst>
              <a:ext uri="{FF2B5EF4-FFF2-40B4-BE49-F238E27FC236}">
                <a16:creationId xmlns:a16="http://schemas.microsoft.com/office/drawing/2014/main" id="{127BF259-DAF9-B243-B6F0-58E2A58BD7DC}"/>
              </a:ext>
            </a:extLst>
          </p:cNvPr>
          <p:cNvSpPr>
            <a:spLocks noGrp="1"/>
          </p:cNvSpPr>
          <p:nvPr>
            <p:ph type="sldNum" sz="quarter" idx="17"/>
          </p:nvPr>
        </p:nvSpPr>
        <p:spPr/>
        <p:txBody>
          <a:bodyPr/>
          <a:lstStyle>
            <a:lvl1pPr>
              <a:defRPr sz="1200"/>
            </a:lvl1pPr>
          </a:lstStyle>
          <a:p>
            <a:fld id="{A52BEA90-E6BE-45F4-8D5D-C2E01FE3DBCB}" type="slidenum">
              <a:rPr lang="en-US" smtClean="0"/>
              <a:pPr/>
              <a:t>‹#›</a:t>
            </a:fld>
            <a:endParaRPr lang="en-US" dirty="0"/>
          </a:p>
        </p:txBody>
      </p:sp>
    </p:spTree>
    <p:extLst>
      <p:ext uri="{BB962C8B-B14F-4D97-AF65-F5344CB8AC3E}">
        <p14:creationId xmlns:p14="http://schemas.microsoft.com/office/powerpoint/2010/main" val="40870786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2 content">
    <p:spTree>
      <p:nvGrpSpPr>
        <p:cNvPr id="1" name=""/>
        <p:cNvGrpSpPr/>
        <p:nvPr/>
      </p:nvGrpSpPr>
      <p:grpSpPr>
        <a:xfrm>
          <a:off x="0" y="0"/>
          <a:ext cx="0" cy="0"/>
          <a:chOff x="0" y="0"/>
          <a:chExt cx="0" cy="0"/>
        </a:xfrm>
      </p:grpSpPr>
      <p:sp>
        <p:nvSpPr>
          <p:cNvPr id="9" name="Title 13">
            <a:extLst>
              <a:ext uri="{FF2B5EF4-FFF2-40B4-BE49-F238E27FC236}">
                <a16:creationId xmlns:a16="http://schemas.microsoft.com/office/drawing/2014/main" id="{61830361-A194-9F4E-999F-05BDD53E56D9}"/>
              </a:ext>
            </a:extLst>
          </p:cNvPr>
          <p:cNvSpPr>
            <a:spLocks noGrp="1"/>
          </p:cNvSpPr>
          <p:nvPr>
            <p:ph type="title" hasCustomPrompt="1"/>
          </p:nvPr>
        </p:nvSpPr>
        <p:spPr>
          <a:xfrm>
            <a:off x="838199" y="566928"/>
            <a:ext cx="10537683" cy="873436"/>
          </a:xfrm>
        </p:spPr>
        <p:txBody>
          <a:bodyPr lIns="0" tIns="0" rIns="0" bIns="0" anchor="t">
            <a:noAutofit/>
          </a:bodyPr>
          <a:lstStyle>
            <a:lvl1pPr>
              <a:defRPr sz="2800" b="1">
                <a:solidFill>
                  <a:schemeClr val="accent5"/>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BEF09F5E-ECB4-4608-BAD6-3C0B906FBC10}"/>
              </a:ext>
            </a:extLst>
          </p:cNvPr>
          <p:cNvSpPr>
            <a:spLocks noGrp="1"/>
          </p:cNvSpPr>
          <p:nvPr>
            <p:ph sz="quarter" idx="25" hasCustomPrompt="1"/>
          </p:nvPr>
        </p:nvSpPr>
        <p:spPr>
          <a:xfrm>
            <a:off x="1968500" y="1780031"/>
            <a:ext cx="3225800" cy="3930207"/>
          </a:xfrm>
          <a:solidFill>
            <a:schemeClr val="accent1"/>
          </a:solidFill>
        </p:spPr>
        <p:txBody>
          <a:bodyPr anchor="ctr">
            <a:normAutofit/>
          </a:bodyPr>
          <a:lstStyle>
            <a:lvl1pPr algn="ctr">
              <a:defRPr sz="1600"/>
            </a:lvl1pPr>
          </a:lstStyle>
          <a:p>
            <a:pPr lvl="0"/>
            <a:r>
              <a:rPr lang="en-US" dirty="0"/>
              <a:t>Click to insert image or graphic here</a:t>
            </a:r>
          </a:p>
        </p:txBody>
      </p:sp>
      <p:sp>
        <p:nvSpPr>
          <p:cNvPr id="10" name="Content Placeholder 2">
            <a:extLst>
              <a:ext uri="{FF2B5EF4-FFF2-40B4-BE49-F238E27FC236}">
                <a16:creationId xmlns:a16="http://schemas.microsoft.com/office/drawing/2014/main" id="{D31456E2-715C-4D0E-AEC1-EDCEF7EFE170}"/>
              </a:ext>
            </a:extLst>
          </p:cNvPr>
          <p:cNvSpPr>
            <a:spLocks noGrp="1"/>
          </p:cNvSpPr>
          <p:nvPr>
            <p:ph sz="quarter" idx="26" hasCustomPrompt="1"/>
          </p:nvPr>
        </p:nvSpPr>
        <p:spPr>
          <a:xfrm>
            <a:off x="6997700" y="1779475"/>
            <a:ext cx="3225800" cy="3930207"/>
          </a:xfrm>
          <a:solidFill>
            <a:schemeClr val="accent1"/>
          </a:solidFill>
        </p:spPr>
        <p:txBody>
          <a:bodyPr anchor="ctr">
            <a:normAutofit/>
          </a:bodyPr>
          <a:lstStyle>
            <a:lvl1pPr algn="ctr">
              <a:defRPr sz="1600"/>
            </a:lvl1pPr>
          </a:lstStyle>
          <a:p>
            <a:pPr lvl="0"/>
            <a:r>
              <a:rPr lang="en-US" dirty="0"/>
              <a:t>Click to insert image or graphic here</a:t>
            </a:r>
          </a:p>
        </p:txBody>
      </p:sp>
      <p:sp>
        <p:nvSpPr>
          <p:cNvPr id="17" name="Slide Number Placeholder 16">
            <a:extLst>
              <a:ext uri="{FF2B5EF4-FFF2-40B4-BE49-F238E27FC236}">
                <a16:creationId xmlns:a16="http://schemas.microsoft.com/office/drawing/2014/main" id="{127BF259-DAF9-B243-B6F0-58E2A58BD7DC}"/>
              </a:ext>
            </a:extLst>
          </p:cNvPr>
          <p:cNvSpPr>
            <a:spLocks noGrp="1"/>
          </p:cNvSpPr>
          <p:nvPr>
            <p:ph type="sldNum" sz="quarter" idx="17"/>
          </p:nvPr>
        </p:nvSpPr>
        <p:spPr/>
        <p:txBody>
          <a:bodyPr/>
          <a:lstStyle>
            <a:lvl1pPr>
              <a:defRPr sz="1200"/>
            </a:lvl1pPr>
          </a:lstStyle>
          <a:p>
            <a:fld id="{A52BEA90-E6BE-45F4-8D5D-C2E01FE3DBCB}" type="slidenum">
              <a:rPr lang="en-US" smtClean="0"/>
              <a:pPr/>
              <a:t>‹#›</a:t>
            </a:fld>
            <a:endParaRPr lang="en-US" dirty="0"/>
          </a:p>
        </p:txBody>
      </p:sp>
    </p:spTree>
    <p:extLst>
      <p:ext uri="{BB962C8B-B14F-4D97-AF65-F5344CB8AC3E}">
        <p14:creationId xmlns:p14="http://schemas.microsoft.com/office/powerpoint/2010/main" val="58474463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Title 13">
            <a:extLst>
              <a:ext uri="{FF2B5EF4-FFF2-40B4-BE49-F238E27FC236}">
                <a16:creationId xmlns:a16="http://schemas.microsoft.com/office/drawing/2014/main" id="{6BEBC398-0B32-5D4C-8F8E-8DA17BC07AAF}"/>
              </a:ext>
            </a:extLst>
          </p:cNvPr>
          <p:cNvSpPr>
            <a:spLocks noGrp="1"/>
          </p:cNvSpPr>
          <p:nvPr>
            <p:ph type="title" hasCustomPrompt="1"/>
          </p:nvPr>
        </p:nvSpPr>
        <p:spPr>
          <a:xfrm>
            <a:off x="838199" y="566928"/>
            <a:ext cx="10537683" cy="873436"/>
          </a:xfrm>
        </p:spPr>
        <p:txBody>
          <a:bodyPr lIns="0" tIns="0" rIns="0" bIns="0" anchor="t">
            <a:noAutofit/>
          </a:bodyPr>
          <a:lstStyle>
            <a:lvl1pPr>
              <a:defRPr sz="2800" b="1">
                <a:solidFill>
                  <a:schemeClr val="accent5"/>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D7252D11-D0BD-46AC-942A-A7F84C34C1CC}"/>
              </a:ext>
            </a:extLst>
          </p:cNvPr>
          <p:cNvSpPr>
            <a:spLocks noGrp="1"/>
          </p:cNvSpPr>
          <p:nvPr>
            <p:ph sz="quarter" idx="24" hasCustomPrompt="1"/>
          </p:nvPr>
        </p:nvSpPr>
        <p:spPr>
          <a:xfrm>
            <a:off x="838199" y="1780031"/>
            <a:ext cx="10537683" cy="4576318"/>
          </a:xfrm>
          <a:solidFill>
            <a:schemeClr val="accent1"/>
          </a:solidFill>
        </p:spPr>
        <p:txBody>
          <a:bodyPr anchor="ctr">
            <a:normAutofit/>
          </a:bodyPr>
          <a:lstStyle>
            <a:lvl1pPr algn="ctr">
              <a:defRPr sz="1800"/>
            </a:lvl1pPr>
          </a:lstStyle>
          <a:p>
            <a:pPr lvl="0"/>
            <a:r>
              <a:rPr lang="en-US" dirty="0"/>
              <a:t>Click to insert image or graphic here</a:t>
            </a:r>
          </a:p>
        </p:txBody>
      </p:sp>
      <p:sp>
        <p:nvSpPr>
          <p:cNvPr id="17" name="Slide Number Placeholder 16">
            <a:extLst>
              <a:ext uri="{FF2B5EF4-FFF2-40B4-BE49-F238E27FC236}">
                <a16:creationId xmlns:a16="http://schemas.microsoft.com/office/drawing/2014/main" id="{127BF259-DAF9-B243-B6F0-58E2A58BD7DC}"/>
              </a:ext>
            </a:extLst>
          </p:cNvPr>
          <p:cNvSpPr>
            <a:spLocks noGrp="1"/>
          </p:cNvSpPr>
          <p:nvPr>
            <p:ph type="sldNum" sz="quarter" idx="17"/>
          </p:nvPr>
        </p:nvSpPr>
        <p:spPr/>
        <p:txBody>
          <a:bodyPr/>
          <a:lstStyle>
            <a:lvl1pPr>
              <a:defRPr sz="1200">
                <a:latin typeface="+mn-lt"/>
              </a:defRPr>
            </a:lvl1pPr>
          </a:lstStyle>
          <a:p>
            <a:fld id="{A52BEA90-E6BE-45F4-8D5D-C2E01FE3DBCB}" type="slidenum">
              <a:rPr lang="en-US" smtClean="0"/>
              <a:pPr/>
              <a:t>‹#›</a:t>
            </a:fld>
            <a:endParaRPr lang="en-US" dirty="0"/>
          </a:p>
        </p:txBody>
      </p:sp>
    </p:spTree>
    <p:extLst>
      <p:ext uri="{BB962C8B-B14F-4D97-AF65-F5344CB8AC3E}">
        <p14:creationId xmlns:p14="http://schemas.microsoft.com/office/powerpoint/2010/main" val="405431728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60269070-4807-43E2-A9DF-90767C93C775}"/>
              </a:ext>
            </a:extLst>
          </p:cNvPr>
          <p:cNvSpPr>
            <a:spLocks noGrp="1"/>
          </p:cNvSpPr>
          <p:nvPr>
            <p:ph type="pic" sz="quarter" idx="15" hasCustomPrompt="1"/>
          </p:nvPr>
        </p:nvSpPr>
        <p:spPr>
          <a:xfrm>
            <a:off x="0" y="0"/>
            <a:ext cx="12207239" cy="6858000"/>
          </a:xfrm>
          <a:solidFill>
            <a:schemeClr val="accent1"/>
          </a:solidFill>
        </p:spPr>
        <p:txBody>
          <a:bodyPr tIns="2560320" anchor="ctr">
            <a:noAutofit/>
          </a:bodyPr>
          <a:lstStyle>
            <a:lvl1pPr algn="ctr">
              <a:defRPr sz="1800"/>
            </a:lvl1pPr>
          </a:lstStyle>
          <a:p>
            <a:r>
              <a:rPr lang="en-US" dirty="0"/>
              <a:t>Click to insert image here</a:t>
            </a:r>
          </a:p>
          <a:p>
            <a:endParaRPr lang="en-US" dirty="0"/>
          </a:p>
        </p:txBody>
      </p:sp>
      <p:sp>
        <p:nvSpPr>
          <p:cNvPr id="6" name="Text Placeholder 9">
            <a:extLst>
              <a:ext uri="{FF2B5EF4-FFF2-40B4-BE49-F238E27FC236}">
                <a16:creationId xmlns:a16="http://schemas.microsoft.com/office/drawing/2014/main" id="{B95A5A22-1295-5A4C-BEED-CDAAB6B38DA8}"/>
              </a:ext>
            </a:extLst>
          </p:cNvPr>
          <p:cNvSpPr>
            <a:spLocks noGrp="1"/>
          </p:cNvSpPr>
          <p:nvPr>
            <p:ph type="body" sz="quarter" idx="14" hasCustomPrompt="1"/>
          </p:nvPr>
        </p:nvSpPr>
        <p:spPr>
          <a:xfrm>
            <a:off x="-11574" y="-11151"/>
            <a:ext cx="12207240" cy="3429000"/>
          </a:xfrm>
          <a:solidFill>
            <a:srgbClr val="262626">
              <a:alpha val="61961"/>
            </a:srgbClr>
          </a:solidFill>
          <a:ln>
            <a:noFill/>
          </a:ln>
        </p:spPr>
        <p:txBody>
          <a:bodyPr lIns="868680" tIns="2057400" bIns="91440" anchor="t" anchorCtr="0">
            <a:normAutofit/>
          </a:bodyPr>
          <a:lstStyle>
            <a:lvl1pPr marL="0" marR="0" indent="0" algn="l" defTabSz="914400" rtl="0" eaLnBrk="1" fontAlgn="auto" latinLnBrk="0" hangingPunct="1">
              <a:lnSpc>
                <a:spcPct val="60000"/>
              </a:lnSpc>
              <a:spcBef>
                <a:spcPts val="1000"/>
              </a:spcBef>
              <a:spcAft>
                <a:spcPts val="0"/>
              </a:spcAft>
              <a:buClrTx/>
              <a:buSzTx/>
              <a:buFontTx/>
              <a:buNone/>
              <a:tabLst/>
              <a:defRPr sz="1600" b="0" i="0">
                <a:solidFill>
                  <a:schemeClr val="bg1"/>
                </a:solidFill>
                <a:latin typeface="+mn-lt"/>
                <a:cs typeface="Arial" panose="020B0604020202020204" pitchFamily="34" charset="0"/>
              </a:defRPr>
            </a:lvl1pPr>
          </a:lstStyle>
          <a:p>
            <a:pPr lvl="0"/>
            <a:r>
              <a:rPr lang="en-US" dirty="0"/>
              <a:t>Click to exit master text style</a:t>
            </a:r>
          </a:p>
        </p:txBody>
      </p:sp>
      <p:sp>
        <p:nvSpPr>
          <p:cNvPr id="2" name="Title 1">
            <a:extLst>
              <a:ext uri="{FF2B5EF4-FFF2-40B4-BE49-F238E27FC236}">
                <a16:creationId xmlns:a16="http://schemas.microsoft.com/office/drawing/2014/main" id="{AEDEBD28-F38A-B644-853D-75CBD6A9F711}"/>
              </a:ext>
            </a:extLst>
          </p:cNvPr>
          <p:cNvSpPr>
            <a:spLocks noGrp="1"/>
          </p:cNvSpPr>
          <p:nvPr>
            <p:ph type="title" hasCustomPrompt="1"/>
          </p:nvPr>
        </p:nvSpPr>
        <p:spPr>
          <a:xfrm>
            <a:off x="838200" y="565847"/>
            <a:ext cx="10515600" cy="1062232"/>
          </a:xfrm>
        </p:spPr>
        <p:txBody>
          <a:bodyPr lIns="0" tIns="0" rIns="0" bIns="0" anchor="t">
            <a:normAutofit/>
          </a:bodyPr>
          <a:lstStyle>
            <a:lvl1pPr>
              <a:defRPr sz="2800">
                <a:solidFill>
                  <a:schemeClr val="bg1"/>
                </a:solidFill>
              </a:defRPr>
            </a:lvl1pPr>
          </a:lstStyle>
          <a:p>
            <a:r>
              <a:rPr lang="en-US" dirty="0"/>
              <a:t>Click to edit master title style</a:t>
            </a:r>
          </a:p>
        </p:txBody>
      </p:sp>
      <p:sp>
        <p:nvSpPr>
          <p:cNvPr id="7" name="TextBox 6">
            <a:extLst>
              <a:ext uri="{FF2B5EF4-FFF2-40B4-BE49-F238E27FC236}">
                <a16:creationId xmlns:a16="http://schemas.microsoft.com/office/drawing/2014/main" id="{C3B6C998-067D-F24C-8880-399DE7EC60CF}"/>
              </a:ext>
            </a:extLst>
          </p:cNvPr>
          <p:cNvSpPr txBox="1"/>
          <p:nvPr userDrawn="1"/>
        </p:nvSpPr>
        <p:spPr>
          <a:xfrm>
            <a:off x="3340444" y="5935091"/>
            <a:ext cx="5511112" cy="523220"/>
          </a:xfrm>
          <a:prstGeom prst="rect">
            <a:avLst/>
          </a:prstGeom>
          <a:solidFill>
            <a:schemeClr val="bg1">
              <a:alpha val="0"/>
            </a:schemeClr>
          </a:solidFill>
        </p:spPr>
        <p:txBody>
          <a:bodyPr wrap="square" rtlCol="0">
            <a:spAutoFit/>
          </a:bodyPr>
          <a:lstStyle/>
          <a:p>
            <a:pPr algn="ctr"/>
            <a:r>
              <a:rPr lang="en-US" sz="2800" b="1" dirty="0">
                <a:solidFill>
                  <a:schemeClr val="accent5"/>
                </a:solidFill>
                <a:latin typeface="+mn-lt"/>
                <a:cs typeface="Arial" panose="020B0604020202020204" pitchFamily="34" charset="0"/>
              </a:rPr>
              <a:t>Click to edit master text style</a:t>
            </a:r>
          </a:p>
        </p:txBody>
      </p:sp>
    </p:spTree>
    <p:extLst>
      <p:ext uri="{BB962C8B-B14F-4D97-AF65-F5344CB8AC3E}">
        <p14:creationId xmlns:p14="http://schemas.microsoft.com/office/powerpoint/2010/main" val="65470846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132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EFD44-3E18-544B-BBAC-DCBF5F125EA3}"/>
              </a:ext>
            </a:extLst>
          </p:cNvPr>
          <p:cNvSpPr>
            <a:spLocks noGrp="1"/>
          </p:cNvSpPr>
          <p:nvPr>
            <p:ph type="title" hasCustomPrompt="1"/>
          </p:nvPr>
        </p:nvSpPr>
        <p:spPr>
          <a:xfrm>
            <a:off x="838200" y="569494"/>
            <a:ext cx="10515600" cy="911595"/>
          </a:xfrm>
        </p:spPr>
        <p:txBody>
          <a:bodyPr lIns="0" tIns="0" rIns="0" bIns="0" anchor="t">
            <a:normAutofit/>
          </a:bodyPr>
          <a:lstStyle>
            <a:lvl1pPr>
              <a:defRPr sz="2800">
                <a:solidFill>
                  <a:schemeClr val="accent6"/>
                </a:solidFill>
              </a:defRPr>
            </a:lvl1pPr>
          </a:lstStyle>
          <a:p>
            <a:r>
              <a:rPr lang="en-US" dirty="0"/>
              <a:t>Click to edit master title style</a:t>
            </a:r>
          </a:p>
        </p:txBody>
      </p:sp>
      <p:sp>
        <p:nvSpPr>
          <p:cNvPr id="7" name="Picture Placeholder 2">
            <a:extLst>
              <a:ext uri="{FF2B5EF4-FFF2-40B4-BE49-F238E27FC236}">
                <a16:creationId xmlns:a16="http://schemas.microsoft.com/office/drawing/2014/main" id="{E69AB53E-6566-42B1-A87A-589EE239D5AA}"/>
              </a:ext>
            </a:extLst>
          </p:cNvPr>
          <p:cNvSpPr>
            <a:spLocks noGrp="1"/>
          </p:cNvSpPr>
          <p:nvPr>
            <p:ph type="pic" sz="quarter" idx="20" hasCustomPrompt="1"/>
          </p:nvPr>
        </p:nvSpPr>
        <p:spPr>
          <a:xfrm>
            <a:off x="833175" y="1963738"/>
            <a:ext cx="6759223" cy="4217987"/>
          </a:xfrm>
          <a:solidFill>
            <a:schemeClr val="accent1"/>
          </a:solidFill>
        </p:spPr>
        <p:txBody>
          <a:bodyPr anchor="ctr">
            <a:normAutofit/>
          </a:bodyPr>
          <a:lstStyle>
            <a:lvl1pPr algn="ctr">
              <a:defRPr sz="1600"/>
            </a:lvl1pPr>
          </a:lstStyle>
          <a:p>
            <a:r>
              <a:rPr lang="en-US" dirty="0"/>
              <a:t>Click to insert image here</a:t>
            </a:r>
          </a:p>
        </p:txBody>
      </p:sp>
      <p:sp>
        <p:nvSpPr>
          <p:cNvPr id="20" name="Text Placeholder 11">
            <a:extLst>
              <a:ext uri="{FF2B5EF4-FFF2-40B4-BE49-F238E27FC236}">
                <a16:creationId xmlns:a16="http://schemas.microsoft.com/office/drawing/2014/main" id="{FD3509C8-7877-6946-8CE5-00F7B9552E07}"/>
              </a:ext>
            </a:extLst>
          </p:cNvPr>
          <p:cNvSpPr>
            <a:spLocks noGrp="1"/>
          </p:cNvSpPr>
          <p:nvPr>
            <p:ph type="body" sz="quarter" idx="24" hasCustomPrompt="1"/>
          </p:nvPr>
        </p:nvSpPr>
        <p:spPr>
          <a:xfrm>
            <a:off x="8432800" y="3725227"/>
            <a:ext cx="2919113" cy="1835313"/>
          </a:xfrm>
        </p:spPr>
        <p:txBody>
          <a:bodyPr lIns="0" tIns="0" rIns="0" bIns="0">
            <a:noAutofit/>
          </a:bodyPr>
          <a:lstStyle>
            <a:lvl1pPr marL="0" indent="0">
              <a:lnSpc>
                <a:spcPct val="90000"/>
              </a:lnSpc>
              <a:buNone/>
              <a:defRPr sz="1600" b="0">
                <a:solidFill>
                  <a:schemeClr val="accent5"/>
                </a:solidFill>
              </a:defRPr>
            </a:lvl1pPr>
          </a:lstStyle>
          <a:p>
            <a:pPr lvl="0"/>
            <a:r>
              <a:rPr lang="en-US" dirty="0"/>
              <a:t>Click to edit master text style</a:t>
            </a:r>
          </a:p>
        </p:txBody>
      </p:sp>
      <p:sp>
        <p:nvSpPr>
          <p:cNvPr id="19" name="Text Placeholder 11">
            <a:extLst>
              <a:ext uri="{FF2B5EF4-FFF2-40B4-BE49-F238E27FC236}">
                <a16:creationId xmlns:a16="http://schemas.microsoft.com/office/drawing/2014/main" id="{46EC1DFF-6B7A-4C4C-9BDC-76D1FE8DD60B}"/>
              </a:ext>
            </a:extLst>
          </p:cNvPr>
          <p:cNvSpPr>
            <a:spLocks noGrp="1"/>
          </p:cNvSpPr>
          <p:nvPr>
            <p:ph type="body" sz="quarter" idx="23" hasCustomPrompt="1"/>
          </p:nvPr>
        </p:nvSpPr>
        <p:spPr>
          <a:xfrm>
            <a:off x="8432800" y="5692068"/>
            <a:ext cx="2919113" cy="532753"/>
          </a:xfrm>
        </p:spPr>
        <p:txBody>
          <a:bodyPr lIns="0" tIns="0" rIns="0" bIns="0" anchor="b">
            <a:noAutofit/>
          </a:bodyPr>
          <a:lstStyle>
            <a:lvl1pPr marL="0" indent="0">
              <a:lnSpc>
                <a:spcPct val="90000"/>
              </a:lnSpc>
              <a:buNone/>
              <a:defRPr sz="2000" b="1">
                <a:solidFill>
                  <a:schemeClr val="accent5"/>
                </a:solidFill>
              </a:defRPr>
            </a:lvl1pPr>
          </a:lstStyle>
          <a:p>
            <a:pPr lvl="0"/>
            <a:r>
              <a:rPr lang="en-US" dirty="0"/>
              <a:t>Click to edit master text style</a:t>
            </a:r>
          </a:p>
        </p:txBody>
      </p:sp>
      <p:sp>
        <p:nvSpPr>
          <p:cNvPr id="17" name="Slide Number Placeholder 16">
            <a:extLst>
              <a:ext uri="{FF2B5EF4-FFF2-40B4-BE49-F238E27FC236}">
                <a16:creationId xmlns:a16="http://schemas.microsoft.com/office/drawing/2014/main" id="{127BF259-DAF9-B243-B6F0-58E2A58BD7DC}"/>
              </a:ext>
            </a:extLst>
          </p:cNvPr>
          <p:cNvSpPr>
            <a:spLocks noGrp="1"/>
          </p:cNvSpPr>
          <p:nvPr>
            <p:ph type="sldNum" sz="quarter" idx="17"/>
          </p:nvPr>
        </p:nvSpPr>
        <p:spPr/>
        <p:txBody>
          <a:bodyPr/>
          <a:lstStyle>
            <a:lvl1pPr>
              <a:defRPr sz="1200">
                <a:latin typeface="+mn-lt"/>
                <a:cs typeface="Arial" panose="020B0604020202020204" pitchFamily="34" charset="0"/>
              </a:defRPr>
            </a:lvl1pPr>
          </a:lstStyle>
          <a:p>
            <a:fld id="{A52BEA90-E6BE-45F4-8D5D-C2E01FE3DBCB}" type="slidenum">
              <a:rPr lang="en-US" smtClean="0"/>
              <a:pPr/>
              <a:t>‹#›</a:t>
            </a:fld>
            <a:endParaRPr lang="en-US" dirty="0"/>
          </a:p>
        </p:txBody>
      </p:sp>
    </p:spTree>
    <p:extLst>
      <p:ext uri="{BB962C8B-B14F-4D97-AF65-F5344CB8AC3E}">
        <p14:creationId xmlns:p14="http://schemas.microsoft.com/office/powerpoint/2010/main" val="210505390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4DDE9C-955A-40E0-AEDB-57EE5B3775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C8092AA-470A-438D-B06A-389D4965D1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2F0C0FCC-269D-49E4-B1A8-2F5D9EEA56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n-lt"/>
                <a:cs typeface="Arial" panose="020B0604020202020204" pitchFamily="34" charset="0"/>
              </a:defRPr>
            </a:lvl1pPr>
          </a:lstStyle>
          <a:p>
            <a:fld id="{A52BEA90-E6BE-45F4-8D5D-C2E01FE3DBCB}" type="slidenum">
              <a:rPr lang="en-US" smtClean="0"/>
              <a:pPr/>
              <a:t>‹#›</a:t>
            </a:fld>
            <a:endParaRPr lang="en-US" dirty="0"/>
          </a:p>
        </p:txBody>
      </p:sp>
    </p:spTree>
    <p:extLst>
      <p:ext uri="{BB962C8B-B14F-4D97-AF65-F5344CB8AC3E}">
        <p14:creationId xmlns:p14="http://schemas.microsoft.com/office/powerpoint/2010/main" val="1441724316"/>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78" r:id="rId4"/>
    <p:sldLayoutId id="2147483679" r:id="rId5"/>
    <p:sldLayoutId id="2147483680" r:id="rId6"/>
    <p:sldLayoutId id="2147483682" r:id="rId7"/>
    <p:sldLayoutId id="2147483687" r:id="rId8"/>
    <p:sldLayoutId id="2147483686" r:id="rId9"/>
    <p:sldLayoutId id="2147483681" r:id="rId10"/>
  </p:sldLayoutIdLst>
  <p:hf hd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4" descr="A person riding a bicycle on a bridge over a river&#10;&#10;Description automatically generated">
            <a:extLst>
              <a:ext uri="{FF2B5EF4-FFF2-40B4-BE49-F238E27FC236}">
                <a16:creationId xmlns:a16="http://schemas.microsoft.com/office/drawing/2014/main" id="{7913F9A8-5859-8441-9D34-EA6DF53BAFAB}"/>
              </a:ext>
            </a:extLst>
          </p:cNvPr>
          <p:cNvPicPr>
            <a:picLocks noGrp="1" noChangeAspect="1"/>
          </p:cNvPicPr>
          <p:nvPr>
            <p:ph type="pic" sz="quarter" idx="14"/>
          </p:nvPr>
        </p:nvPicPr>
        <p:blipFill rotWithShape="1">
          <a:blip r:embed="rId2"/>
          <a:srcRect t="28035" b="1042"/>
          <a:stretch/>
        </p:blipFill>
        <p:spPr>
          <a:xfrm>
            <a:off x="2522358" y="10"/>
            <a:ext cx="9669642" cy="6857990"/>
          </a:xfrm>
          <a:prstGeom prst="rect">
            <a:avLst/>
          </a:prstGeom>
        </p:spPr>
      </p:pic>
      <p:sp>
        <p:nvSpPr>
          <p:cNvPr id="27" name="Rectangle 26">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AC28614F-03FE-9022-A6A6-8866EB43DB75}"/>
              </a:ext>
            </a:extLst>
          </p:cNvPr>
          <p:cNvSpPr txBox="1"/>
          <p:nvPr/>
        </p:nvSpPr>
        <p:spPr>
          <a:xfrm>
            <a:off x="-3295" y="3661615"/>
            <a:ext cx="3973386" cy="1485319"/>
          </a:xfrm>
          <a:prstGeom prst="rect">
            <a:avLst/>
          </a:prstGeom>
          <a:noFill/>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lnSpc>
                <a:spcPct val="90000"/>
              </a:lnSpc>
              <a:spcBef>
                <a:spcPts val="1000"/>
              </a:spcBef>
            </a:pPr>
            <a:r>
              <a:rPr lang="en-US" sz="2400" dirty="0">
                <a:solidFill>
                  <a:srgbClr val="FFD700"/>
                </a:solidFill>
              </a:rPr>
              <a:t>Understanding Membership Types, Ride Lengths, and Usage Patterns</a:t>
            </a:r>
            <a:endParaRPr lang="en-US" sz="2400" dirty="0">
              <a:solidFill>
                <a:srgbClr val="FFD700"/>
              </a:solidFill>
              <a:cs typeface="Arial"/>
            </a:endParaRPr>
          </a:p>
        </p:txBody>
      </p:sp>
      <p:sp>
        <p:nvSpPr>
          <p:cNvPr id="6" name="Title 2">
            <a:extLst>
              <a:ext uri="{FF2B5EF4-FFF2-40B4-BE49-F238E27FC236}">
                <a16:creationId xmlns:a16="http://schemas.microsoft.com/office/drawing/2014/main" id="{C60E6CE8-7AB6-B54A-8434-8F730542E2DD}"/>
              </a:ext>
            </a:extLst>
          </p:cNvPr>
          <p:cNvSpPr>
            <a:spLocks noGrp="1"/>
          </p:cNvSpPr>
          <p:nvPr>
            <p:ph type="title"/>
          </p:nvPr>
        </p:nvSpPr>
        <p:spPr>
          <a:xfrm>
            <a:off x="-3296" y="707162"/>
            <a:ext cx="4747479" cy="2942123"/>
          </a:xfrm>
          <a:noFill/>
        </p:spPr>
        <p:txBody>
          <a:bodyPr vert="horz" lIns="91440" tIns="45720" rIns="91440" bIns="45720" rtlCol="0" anchor="b">
            <a:normAutofit/>
          </a:bodyPr>
          <a:lstStyle/>
          <a:p>
            <a:r>
              <a:rPr lang="en-US" sz="4400" dirty="0">
                <a:solidFill>
                  <a:schemeClr val="accent6">
                    <a:lumMod val="50000"/>
                  </a:schemeClr>
                </a:solidFill>
                <a:ea typeface="+mj-lt"/>
                <a:cs typeface="+mj-lt"/>
              </a:rPr>
              <a:t>Analysis of Cyclistic - Casual to Annual Members</a:t>
            </a:r>
          </a:p>
        </p:txBody>
      </p:sp>
    </p:spTree>
    <p:extLst>
      <p:ext uri="{BB962C8B-B14F-4D97-AF65-F5344CB8AC3E}">
        <p14:creationId xmlns:p14="http://schemas.microsoft.com/office/powerpoint/2010/main" val="4031715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B317386-C893-5483-906D-950C1AE660FD}"/>
              </a:ext>
            </a:extLst>
          </p:cNvPr>
          <p:cNvSpPr>
            <a:spLocks noGrp="1"/>
          </p:cNvSpPr>
          <p:nvPr>
            <p:ph type="title"/>
          </p:nvPr>
        </p:nvSpPr>
        <p:spPr>
          <a:xfrm>
            <a:off x="1077" y="2016"/>
            <a:ext cx="12188952" cy="882277"/>
          </a:xfrm>
        </p:spPr>
        <p:txBody>
          <a:bodyPr/>
          <a:lstStyle/>
          <a:p>
            <a:r>
              <a:rPr lang="en-GB" dirty="0">
                <a:solidFill>
                  <a:srgbClr val="FFC000"/>
                </a:solidFill>
                <a:cs typeface="Arial"/>
              </a:rPr>
              <a:t>Conclusion</a:t>
            </a:r>
            <a:endParaRPr lang="en-GB">
              <a:solidFill>
                <a:srgbClr val="FFC000"/>
              </a:solidFill>
            </a:endParaRPr>
          </a:p>
        </p:txBody>
      </p:sp>
      <p:sp>
        <p:nvSpPr>
          <p:cNvPr id="5" name="TextBox 4">
            <a:extLst>
              <a:ext uri="{FF2B5EF4-FFF2-40B4-BE49-F238E27FC236}">
                <a16:creationId xmlns:a16="http://schemas.microsoft.com/office/drawing/2014/main" id="{D99C13DD-9FA1-F730-5E1D-1609DE4836FB}"/>
              </a:ext>
            </a:extLst>
          </p:cNvPr>
          <p:cNvSpPr txBox="1"/>
          <p:nvPr/>
        </p:nvSpPr>
        <p:spPr>
          <a:xfrm>
            <a:off x="-3024" y="879929"/>
            <a:ext cx="12192000" cy="66347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dirty="0">
                <a:solidFill>
                  <a:schemeClr val="accent5"/>
                </a:solidFill>
                <a:cs typeface="Arial"/>
              </a:rPr>
              <a:t>Summary of key findings and insights:</a:t>
            </a:r>
            <a:endParaRPr lang="en-US" dirty="0">
              <a:solidFill>
                <a:schemeClr val="accent5"/>
              </a:solidFill>
              <a:cs typeface="Arial"/>
            </a:endParaRPr>
          </a:p>
          <a:p>
            <a:pPr marL="285750" indent="-285750">
              <a:buFont typeface="Arial"/>
              <a:buChar char="•"/>
            </a:pPr>
            <a:r>
              <a:rPr lang="en-GB" sz="1400" b="1" dirty="0">
                <a:cs typeface="Arial"/>
              </a:rPr>
              <a:t>User Demographics</a:t>
            </a:r>
            <a:r>
              <a:rPr lang="en-GB" sz="1400" dirty="0">
                <a:cs typeface="Arial"/>
              </a:rPr>
              <a:t>: Members comprise the majority (65.8%) of hires, while casual users make up 34.2%. There is a significant potential to convert casual users to members, given the higher retention and revenue potential associated with membership.</a:t>
            </a:r>
          </a:p>
          <a:p>
            <a:endParaRPr lang="en-GB" sz="1400" dirty="0">
              <a:cs typeface="Arial"/>
            </a:endParaRPr>
          </a:p>
          <a:p>
            <a:pPr marL="285750" indent="-285750">
              <a:buFont typeface="Arial"/>
              <a:buChar char="•"/>
            </a:pPr>
            <a:r>
              <a:rPr lang="en-GB" sz="1400" b="1" dirty="0">
                <a:cs typeface="Arial"/>
              </a:rPr>
              <a:t>Ride Lengths </a:t>
            </a:r>
            <a:r>
              <a:rPr lang="en-GB" sz="1400" dirty="0">
                <a:solidFill>
                  <a:schemeClr val="accent5"/>
                </a:solidFill>
                <a:cs typeface="Arial"/>
              </a:rPr>
              <a:t>and</a:t>
            </a:r>
            <a:r>
              <a:rPr lang="en-GB" sz="1400" dirty="0">
                <a:cs typeface="Arial"/>
              </a:rPr>
              <a:t> </a:t>
            </a:r>
            <a:r>
              <a:rPr lang="en-GB" sz="1400" b="1" dirty="0">
                <a:cs typeface="Arial"/>
              </a:rPr>
              <a:t>Usage Patterns</a:t>
            </a:r>
            <a:r>
              <a:rPr lang="en-GB" sz="1400" dirty="0">
                <a:cs typeface="Arial"/>
              </a:rPr>
              <a:t>: Casual users tend to have longer ride lengths, particularly in July and August, suggesting leisure or tourism usage. There are distinct usage patterns between casual riders and members, indicating different needs and preferences.</a:t>
            </a:r>
          </a:p>
          <a:p>
            <a:endParaRPr lang="en-GB" sz="1400" dirty="0">
              <a:cs typeface="Arial"/>
            </a:endParaRPr>
          </a:p>
          <a:p>
            <a:pPr marL="285750" indent="-285750">
              <a:buFont typeface="Arial"/>
              <a:buChar char="•"/>
            </a:pPr>
            <a:r>
              <a:rPr lang="en-GB" sz="1400" b="1" dirty="0">
                <a:cs typeface="Arial"/>
              </a:rPr>
              <a:t>Popular Stations and Routes</a:t>
            </a:r>
            <a:r>
              <a:rPr lang="en-GB" sz="1400" dirty="0">
                <a:cs typeface="Arial"/>
              </a:rPr>
              <a:t>: Streeter Dr &amp; Grand Ave is the most popular start station for casual riders, while Clinton St &amp; </a:t>
            </a:r>
            <a:r>
              <a:rPr lang="en-GB" sz="1400" dirty="0" err="1">
                <a:cs typeface="Arial"/>
              </a:rPr>
              <a:t>Washigton</a:t>
            </a:r>
            <a:r>
              <a:rPr lang="en-GB" sz="1400" dirty="0">
                <a:cs typeface="Arial"/>
              </a:rPr>
              <a:t> Blvd is the most popular end station for annual members. Some stations and routes are popular among both groups, indicating areas of overlap in usage.</a:t>
            </a:r>
          </a:p>
          <a:p>
            <a:endParaRPr lang="en-GB" sz="1400" dirty="0">
              <a:cs typeface="Arial"/>
            </a:endParaRPr>
          </a:p>
          <a:p>
            <a:pPr marL="285750" indent="-285750">
              <a:buFont typeface="Arial"/>
              <a:buChar char="•"/>
            </a:pPr>
            <a:r>
              <a:rPr lang="en-GB" sz="1400" b="1" dirty="0">
                <a:cs typeface="Arial"/>
              </a:rPr>
              <a:t>Peak Ridership</a:t>
            </a:r>
            <a:r>
              <a:rPr lang="en-GB" sz="1400" dirty="0">
                <a:cs typeface="Arial"/>
              </a:rPr>
              <a:t>: Peak ridership occurs on Saturdays and in July, while the lowest ridership is observed on Wednesdays and in February. There are differences in peak and low ridership days between members and casual users.</a:t>
            </a:r>
          </a:p>
          <a:p>
            <a:pPr marL="285750" indent="-285750">
              <a:buFont typeface="Arial"/>
              <a:buChar char="•"/>
            </a:pPr>
            <a:endParaRPr lang="en-GB" sz="1400" dirty="0">
              <a:solidFill>
                <a:srgbClr val="000000"/>
              </a:solidFill>
              <a:cs typeface="Arial"/>
            </a:endParaRPr>
          </a:p>
          <a:p>
            <a:r>
              <a:rPr lang="en-GB" b="1" dirty="0">
                <a:solidFill>
                  <a:schemeClr val="accent5"/>
                </a:solidFill>
                <a:cs typeface="Arial"/>
              </a:rPr>
              <a:t>Potential recommendations:</a:t>
            </a:r>
            <a:endParaRPr lang="en-GB" dirty="0">
              <a:solidFill>
                <a:schemeClr val="accent5"/>
              </a:solidFill>
              <a:cs typeface="Arial"/>
            </a:endParaRPr>
          </a:p>
          <a:p>
            <a:pPr marL="285750" indent="-285750">
              <a:buFont typeface="Arial"/>
              <a:buChar char="•"/>
            </a:pPr>
            <a:r>
              <a:rPr lang="en-GB" sz="1400" b="1" dirty="0">
                <a:cs typeface="Arial"/>
              </a:rPr>
              <a:t>Targeted Marketing and Promotions</a:t>
            </a:r>
            <a:r>
              <a:rPr lang="en-GB" sz="1400" dirty="0">
                <a:cs typeface="Arial"/>
              </a:rPr>
              <a:t>: Develop targeted marketing campaigns to incentivize casual users to become members. Offer promotions, discounts, and loyalty programs to encourage conversion. Highlight the benefits of membership, such as cost savings and exclusive features.</a:t>
            </a:r>
          </a:p>
          <a:p>
            <a:endParaRPr lang="en-GB" sz="1400" dirty="0">
              <a:cs typeface="Arial"/>
            </a:endParaRPr>
          </a:p>
          <a:p>
            <a:pPr marL="285750" indent="-285750">
              <a:buFont typeface="Arial"/>
              <a:buChar char="•"/>
            </a:pPr>
            <a:r>
              <a:rPr lang="en-GB" sz="1400" b="1" dirty="0">
                <a:cs typeface="Arial"/>
              </a:rPr>
              <a:t>Enhanced User Experience</a:t>
            </a:r>
            <a:r>
              <a:rPr lang="en-GB" sz="1400" dirty="0">
                <a:cs typeface="Arial"/>
              </a:rPr>
              <a:t>: Improve the user experience by optimizing station locations, ensuring availability of bikes and docks, and enhancing infrastructure at popular stations. Provide amenities such as bike repair stations and signage to enhance convenience and safety for riders.</a:t>
            </a:r>
          </a:p>
          <a:p>
            <a:endParaRPr lang="en-GB" sz="1400" dirty="0">
              <a:cs typeface="Arial"/>
            </a:endParaRPr>
          </a:p>
          <a:p>
            <a:pPr marL="285750" indent="-285750">
              <a:buFont typeface="Arial"/>
              <a:buChar char="•"/>
            </a:pPr>
            <a:r>
              <a:rPr lang="en-GB" sz="1400" b="1" dirty="0">
                <a:cs typeface="Arial"/>
              </a:rPr>
              <a:t>Route Optimization</a:t>
            </a:r>
            <a:r>
              <a:rPr lang="en-GB" sz="1400" dirty="0">
                <a:cs typeface="Arial"/>
              </a:rPr>
              <a:t>: </a:t>
            </a:r>
            <a:r>
              <a:rPr lang="en-GB" sz="1400" err="1">
                <a:cs typeface="Arial"/>
              </a:rPr>
              <a:t>Analyze</a:t>
            </a:r>
            <a:r>
              <a:rPr lang="en-GB" sz="1400" dirty="0">
                <a:cs typeface="Arial"/>
              </a:rPr>
              <a:t> route preferences and optimize routes based on user feedback and demand patterns. Consider adding or modifying routes to cater to specific user needs, such as leisure or commuting purposes. Enhance signage and navigation along popular routes to improve the </a:t>
            </a:r>
            <a:r>
              <a:rPr lang="en-GB" sz="1400">
                <a:cs typeface="Arial"/>
              </a:rPr>
              <a:t>overall cycling experience.</a:t>
            </a:r>
          </a:p>
          <a:p>
            <a:endParaRPr lang="en-GB" sz="1400" dirty="0">
              <a:cs typeface="Arial"/>
            </a:endParaRPr>
          </a:p>
          <a:p>
            <a:pPr marL="285750" indent="-285750">
              <a:buFont typeface="Arial"/>
              <a:buChar char="•"/>
            </a:pPr>
            <a:r>
              <a:rPr lang="en-GB" sz="1400" b="1" dirty="0">
                <a:cs typeface="Arial"/>
              </a:rPr>
              <a:t>Seasonal Promotions</a:t>
            </a:r>
            <a:r>
              <a:rPr lang="en-GB" sz="1400" dirty="0">
                <a:cs typeface="Arial"/>
              </a:rPr>
              <a:t>: Offer seasonal promotions and packages targeting tourists and leisure riders during peak months. Collaborate with local attractions or hotels to offer bundled packages that include bike rentals as part of tourist experiences. Highlight scenic or convenient routes to attract new users during peak seasons.</a:t>
            </a:r>
          </a:p>
          <a:p>
            <a:pPr marL="285750" indent="-285750">
              <a:buFont typeface="Arial"/>
              <a:buChar char="•"/>
            </a:pPr>
            <a:endParaRPr lang="en-GB" dirty="0">
              <a:cs typeface="Arial"/>
            </a:endParaRPr>
          </a:p>
          <a:p>
            <a:pPr marL="285750" indent="-285750" algn="l">
              <a:buFont typeface="Arial"/>
              <a:buChar char="•"/>
            </a:pPr>
            <a:endParaRPr lang="en-GB" dirty="0">
              <a:cs typeface="Arial"/>
            </a:endParaRPr>
          </a:p>
        </p:txBody>
      </p:sp>
    </p:spTree>
    <p:extLst>
      <p:ext uri="{BB962C8B-B14F-4D97-AF65-F5344CB8AC3E}">
        <p14:creationId xmlns:p14="http://schemas.microsoft.com/office/powerpoint/2010/main" val="1230582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E198F46-EA3E-D747-9F3D-910243C08741}"/>
              </a:ext>
            </a:extLst>
          </p:cNvPr>
          <p:cNvSpPr>
            <a:spLocks noGrp="1"/>
          </p:cNvSpPr>
          <p:nvPr>
            <p:ph type="body" sz="quarter" idx="10"/>
          </p:nvPr>
        </p:nvSpPr>
        <p:spPr>
          <a:xfrm>
            <a:off x="0" y="-1748"/>
            <a:ext cx="12192000" cy="6856794"/>
          </a:xfrm>
          <a:solidFill>
            <a:schemeClr val="bg1">
              <a:lumMod val="85000"/>
            </a:schemeClr>
          </a:solidFill>
        </p:spPr>
        <p:txBody>
          <a:bodyPr/>
          <a:lstStyle/>
          <a:p>
            <a:endParaRPr lang="en-US" b="1" dirty="0"/>
          </a:p>
        </p:txBody>
      </p:sp>
      <p:sp>
        <p:nvSpPr>
          <p:cNvPr id="10" name="TextBox 9">
            <a:extLst>
              <a:ext uri="{FF2B5EF4-FFF2-40B4-BE49-F238E27FC236}">
                <a16:creationId xmlns:a16="http://schemas.microsoft.com/office/drawing/2014/main" id="{64949EDF-1CAB-CF3B-1198-8C461431C055}"/>
              </a:ext>
            </a:extLst>
          </p:cNvPr>
          <p:cNvSpPr txBox="1"/>
          <p:nvPr/>
        </p:nvSpPr>
        <p:spPr>
          <a:xfrm>
            <a:off x="892023" y="2509762"/>
            <a:ext cx="196547" cy="1209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GB"/>
          </a:p>
        </p:txBody>
      </p:sp>
      <p:sp>
        <p:nvSpPr>
          <p:cNvPr id="14" name="Title 1">
            <a:extLst>
              <a:ext uri="{FF2B5EF4-FFF2-40B4-BE49-F238E27FC236}">
                <a16:creationId xmlns:a16="http://schemas.microsoft.com/office/drawing/2014/main" id="{834C400D-FDD7-7461-6CB5-A9B9F0CAFDDD}"/>
              </a:ext>
            </a:extLst>
          </p:cNvPr>
          <p:cNvSpPr>
            <a:spLocks noGrp="1"/>
          </p:cNvSpPr>
          <p:nvPr>
            <p:ph type="title"/>
          </p:nvPr>
        </p:nvSpPr>
        <p:spPr>
          <a:xfrm>
            <a:off x="833175" y="528629"/>
            <a:ext cx="10542707" cy="479900"/>
          </a:xfrm>
        </p:spPr>
        <p:txBody>
          <a:bodyPr/>
          <a:lstStyle/>
          <a:p>
            <a:r>
              <a:rPr lang="en-US" sz="2400" dirty="0">
                <a:solidFill>
                  <a:srgbClr val="000000"/>
                </a:solidFill>
                <a:cs typeface="Arial"/>
              </a:rPr>
              <a:t>Problem Statement: Understanding Rider Behavior for Cyclistic Bike-Share</a:t>
            </a:r>
          </a:p>
          <a:p>
            <a:endParaRPr lang="en-US" sz="2400" dirty="0">
              <a:solidFill>
                <a:srgbClr val="000000"/>
              </a:solidFill>
            </a:endParaRPr>
          </a:p>
        </p:txBody>
      </p:sp>
      <p:sp>
        <p:nvSpPr>
          <p:cNvPr id="16" name="Text Placeholder 5">
            <a:extLst>
              <a:ext uri="{FF2B5EF4-FFF2-40B4-BE49-F238E27FC236}">
                <a16:creationId xmlns:a16="http://schemas.microsoft.com/office/drawing/2014/main" id="{835EDA7B-A015-0304-CC99-9B6484CB9C20}"/>
              </a:ext>
            </a:extLst>
          </p:cNvPr>
          <p:cNvSpPr txBox="1">
            <a:spLocks/>
          </p:cNvSpPr>
          <p:nvPr/>
        </p:nvSpPr>
        <p:spPr>
          <a:xfrm>
            <a:off x="724319" y="1236664"/>
            <a:ext cx="10542706" cy="479900"/>
          </a:xfrm>
          <a:prstGeom prst="rect">
            <a:avLst/>
          </a:prstGeom>
        </p:spPr>
        <p:txBody>
          <a:bodyPr lIns="91440" tIns="45720" rIns="91440" bIns="45720" anchor="t"/>
          <a:lstStyle>
            <a:lvl1pPr marL="0" indent="0" algn="l" defTabSz="914400" rtl="0" eaLnBrk="1" latinLnBrk="0" hangingPunct="1">
              <a:lnSpc>
                <a:spcPct val="90000"/>
              </a:lnSpc>
              <a:spcBef>
                <a:spcPts val="1000"/>
              </a:spcBef>
              <a:buFontTx/>
              <a:buNone/>
              <a:defRPr sz="2800" kern="1200">
                <a:solidFill>
                  <a:schemeClr val="tx1"/>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800" b="1" dirty="0">
                <a:solidFill>
                  <a:srgbClr val="111111"/>
                </a:solidFill>
                <a:latin typeface="Arial"/>
                <a:ea typeface="-apple-system"/>
                <a:cs typeface="Arial"/>
              </a:rPr>
              <a:t>Background:</a:t>
            </a:r>
            <a:r>
              <a:rPr lang="en-GB" sz="1800" dirty="0">
                <a:solidFill>
                  <a:srgbClr val="111111"/>
                </a:solidFill>
                <a:latin typeface="Arial"/>
                <a:ea typeface="-apple-system"/>
                <a:cs typeface="Arial"/>
              </a:rPr>
              <a:t> Cyclistic, a bike-sharing company, caters to both casual riders and annual members. To optimize marketing efforts and enhance user experiences, we need to analyse rider behaviour and identify patterns.</a:t>
            </a:r>
            <a:endParaRPr lang="en-US" sz="1800">
              <a:latin typeface="Arial"/>
              <a:cs typeface="Arial"/>
            </a:endParaRPr>
          </a:p>
        </p:txBody>
      </p:sp>
      <p:sp>
        <p:nvSpPr>
          <p:cNvPr id="21" name="TextBox 20">
            <a:extLst>
              <a:ext uri="{FF2B5EF4-FFF2-40B4-BE49-F238E27FC236}">
                <a16:creationId xmlns:a16="http://schemas.microsoft.com/office/drawing/2014/main" id="{B66C2411-6A6C-339F-3AD5-0EFAF3AA52C6}"/>
              </a:ext>
            </a:extLst>
          </p:cNvPr>
          <p:cNvSpPr txBox="1"/>
          <p:nvPr/>
        </p:nvSpPr>
        <p:spPr>
          <a:xfrm>
            <a:off x="722690" y="2310190"/>
            <a:ext cx="10220476" cy="31700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b="1" dirty="0">
                <a:solidFill>
                  <a:srgbClr val="111111"/>
                </a:solidFill>
                <a:ea typeface="+mn-lt"/>
                <a:cs typeface="+mn-lt"/>
              </a:rPr>
              <a:t>Problem:</a:t>
            </a:r>
            <a:r>
              <a:rPr lang="en-GB" sz="2000" dirty="0">
                <a:solidFill>
                  <a:srgbClr val="111111"/>
                </a:solidFill>
                <a:ea typeface="+mn-lt"/>
                <a:cs typeface="+mn-lt"/>
              </a:rPr>
              <a:t> We aim to understand how casual riders and annual members use Cyclistic bikes differently. We want to answer the following questions:</a:t>
            </a:r>
            <a:endParaRPr lang="en-US" sz="2000" dirty="0">
              <a:cs typeface="Arial"/>
            </a:endParaRPr>
          </a:p>
          <a:p>
            <a:pPr marL="285750" indent="-285750">
              <a:buFont typeface="Arial"/>
              <a:buChar char="•"/>
            </a:pPr>
            <a:r>
              <a:rPr lang="en-GB" sz="2000" dirty="0">
                <a:solidFill>
                  <a:srgbClr val="111111"/>
                </a:solidFill>
                <a:ea typeface="+mn-lt"/>
                <a:cs typeface="+mn-lt"/>
              </a:rPr>
              <a:t>What are the usage patterns of casual riders vs. annual members?</a:t>
            </a:r>
            <a:endParaRPr lang="en-GB" sz="2000" dirty="0">
              <a:cs typeface="Arial"/>
            </a:endParaRPr>
          </a:p>
          <a:p>
            <a:pPr marL="285750" indent="-285750">
              <a:buFont typeface="Arial"/>
              <a:buChar char="•"/>
            </a:pPr>
            <a:r>
              <a:rPr lang="en-GB" sz="2000" dirty="0">
                <a:solidFill>
                  <a:srgbClr val="111111"/>
                </a:solidFill>
                <a:ea typeface="+mn-lt"/>
                <a:cs typeface="+mn-lt"/>
              </a:rPr>
              <a:t>When do riders use bikes the most (e.g., weekdays, weekends)?</a:t>
            </a:r>
            <a:endParaRPr lang="en-GB" sz="2000" dirty="0">
              <a:cs typeface="Arial"/>
            </a:endParaRPr>
          </a:p>
          <a:p>
            <a:pPr marL="285750" indent="-285750">
              <a:buFont typeface="Arial"/>
              <a:buChar char="•"/>
            </a:pPr>
            <a:r>
              <a:rPr lang="en-GB" sz="2000" dirty="0">
                <a:solidFill>
                  <a:srgbClr val="111111"/>
                </a:solidFill>
                <a:ea typeface="+mn-lt"/>
                <a:cs typeface="+mn-lt"/>
              </a:rPr>
              <a:t>How does trip duration vary between the two groups?</a:t>
            </a:r>
            <a:endParaRPr lang="en-GB" sz="2000" dirty="0">
              <a:cs typeface="Arial"/>
            </a:endParaRPr>
          </a:p>
          <a:p>
            <a:pPr marL="285750" indent="-285750">
              <a:buFont typeface="Arial"/>
              <a:buChar char="•"/>
            </a:pPr>
            <a:r>
              <a:rPr lang="en-GB" sz="2000" dirty="0">
                <a:solidFill>
                  <a:srgbClr val="111111"/>
                </a:solidFill>
                <a:ea typeface="+mn-lt"/>
                <a:cs typeface="+mn-lt"/>
              </a:rPr>
              <a:t>Are there seasonal trends in bike usage?</a:t>
            </a:r>
            <a:endParaRPr lang="en-GB" sz="2000" dirty="0">
              <a:solidFill>
                <a:srgbClr val="000000"/>
              </a:solidFill>
              <a:ea typeface="+mn-lt"/>
              <a:cs typeface="+mn-lt"/>
            </a:endParaRPr>
          </a:p>
          <a:p>
            <a:endParaRPr lang="en-GB" sz="2000" dirty="0">
              <a:solidFill>
                <a:srgbClr val="111111"/>
              </a:solidFill>
              <a:ea typeface="+mn-lt"/>
              <a:cs typeface="+mn-lt"/>
            </a:endParaRPr>
          </a:p>
          <a:p>
            <a:pPr>
              <a:buFont typeface="Arial"/>
            </a:pPr>
            <a:r>
              <a:rPr lang="en-GB" sz="2000" dirty="0">
                <a:solidFill>
                  <a:srgbClr val="111111"/>
                </a:solidFill>
                <a:ea typeface="+mn-lt"/>
                <a:cs typeface="+mn-lt"/>
              </a:rPr>
              <a:t>For this analysis we focus on 1st problem statement</a:t>
            </a:r>
            <a:br>
              <a:rPr lang="en-GB" sz="2000" dirty="0">
                <a:solidFill>
                  <a:srgbClr val="111111"/>
                </a:solidFill>
                <a:ea typeface="+mn-lt"/>
                <a:cs typeface="+mn-lt"/>
              </a:rPr>
            </a:br>
            <a:r>
              <a:rPr lang="en-GB" sz="2000" b="1" dirty="0">
                <a:solidFill>
                  <a:srgbClr val="111111"/>
                </a:solidFill>
                <a:ea typeface="+mn-lt"/>
                <a:cs typeface="+mn-lt"/>
              </a:rPr>
              <a:t>What are the usage patterns of casual riders vs. annual members?</a:t>
            </a:r>
            <a:endParaRPr lang="en-GB" sz="2000" b="1" dirty="0">
              <a:ea typeface="+mn-lt"/>
              <a:cs typeface="+mn-lt"/>
            </a:endParaRPr>
          </a:p>
          <a:p>
            <a:pPr algn="l"/>
            <a:endParaRPr lang="en-GB" sz="2000" dirty="0">
              <a:cs typeface="Arial"/>
            </a:endParaRPr>
          </a:p>
        </p:txBody>
      </p:sp>
      <p:sp>
        <p:nvSpPr>
          <p:cNvPr id="22" name="TextBox 21">
            <a:extLst>
              <a:ext uri="{FF2B5EF4-FFF2-40B4-BE49-F238E27FC236}">
                <a16:creationId xmlns:a16="http://schemas.microsoft.com/office/drawing/2014/main" id="{C83D9178-DC88-DF55-5DA6-F66A430B815D}"/>
              </a:ext>
            </a:extLst>
          </p:cNvPr>
          <p:cNvSpPr txBox="1"/>
          <p:nvPr/>
        </p:nvSpPr>
        <p:spPr>
          <a:xfrm>
            <a:off x="722690" y="5600094"/>
            <a:ext cx="98425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b="1" dirty="0">
                <a:solidFill>
                  <a:srgbClr val="111111"/>
                </a:solidFill>
                <a:latin typeface="Arial"/>
                <a:ea typeface="-apple-system"/>
                <a:cs typeface="-apple-system"/>
              </a:rPr>
              <a:t>Importance:</a:t>
            </a:r>
            <a:r>
              <a:rPr lang="en-GB" dirty="0">
                <a:solidFill>
                  <a:srgbClr val="111111"/>
                </a:solidFill>
                <a:latin typeface="Arial"/>
                <a:ea typeface="-apple-system"/>
                <a:cs typeface="-apple-system"/>
              </a:rPr>
              <a:t> Solving this problem will help </a:t>
            </a:r>
            <a:r>
              <a:rPr lang="en-GB" err="1">
                <a:solidFill>
                  <a:srgbClr val="111111"/>
                </a:solidFill>
                <a:latin typeface="Arial"/>
                <a:ea typeface="-apple-system"/>
                <a:cs typeface="-apple-system"/>
              </a:rPr>
              <a:t>Cyclistic</a:t>
            </a:r>
            <a:r>
              <a:rPr lang="en-GB" dirty="0">
                <a:solidFill>
                  <a:srgbClr val="111111"/>
                </a:solidFill>
                <a:latin typeface="Arial"/>
                <a:ea typeface="-apple-system"/>
                <a:cs typeface="-apple-system"/>
              </a:rPr>
              <a:t> tailor marketing strategies, improve bike availability, and enhance customer satisfaction.</a:t>
            </a:r>
            <a:endParaRPr lang="en-GB" dirty="0">
              <a:latin typeface="Arial"/>
            </a:endParaRPr>
          </a:p>
        </p:txBody>
      </p:sp>
    </p:spTree>
    <p:extLst>
      <p:ext uri="{BB962C8B-B14F-4D97-AF65-F5344CB8AC3E}">
        <p14:creationId xmlns:p14="http://schemas.microsoft.com/office/powerpoint/2010/main" val="2112437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EFD92-C4A8-C04F-AA2D-B10B39733560}"/>
              </a:ext>
            </a:extLst>
          </p:cNvPr>
          <p:cNvSpPr>
            <a:spLocks noGrp="1"/>
          </p:cNvSpPr>
          <p:nvPr>
            <p:ph type="title"/>
          </p:nvPr>
        </p:nvSpPr>
        <p:spPr/>
        <p:txBody>
          <a:bodyPr/>
          <a:lstStyle/>
          <a:p>
            <a:r>
              <a:rPr lang="en-US" sz="4000" dirty="0">
                <a:solidFill>
                  <a:schemeClr val="accent6">
                    <a:lumMod val="50000"/>
                  </a:schemeClr>
                </a:solidFill>
                <a:ea typeface="+mj-lt"/>
                <a:cs typeface="+mj-lt"/>
              </a:rPr>
              <a:t>Analysis of Cycle Hire Patterns</a:t>
            </a:r>
            <a:endParaRPr lang="en-US" sz="4000">
              <a:solidFill>
                <a:schemeClr val="accent6">
                  <a:lumMod val="50000"/>
                </a:schemeClr>
              </a:solidFill>
            </a:endParaRPr>
          </a:p>
        </p:txBody>
      </p:sp>
      <p:sp>
        <p:nvSpPr>
          <p:cNvPr id="6" name="Text Placeholder 5">
            <a:extLst>
              <a:ext uri="{FF2B5EF4-FFF2-40B4-BE49-F238E27FC236}">
                <a16:creationId xmlns:a16="http://schemas.microsoft.com/office/drawing/2014/main" id="{0E7152F7-008A-CA47-A370-88F63720261B}"/>
              </a:ext>
            </a:extLst>
          </p:cNvPr>
          <p:cNvSpPr>
            <a:spLocks noGrp="1"/>
          </p:cNvSpPr>
          <p:nvPr>
            <p:ph type="body" sz="quarter" idx="19"/>
          </p:nvPr>
        </p:nvSpPr>
        <p:spPr>
          <a:xfrm>
            <a:off x="833176" y="1236664"/>
            <a:ext cx="10542706" cy="479900"/>
          </a:xfrm>
        </p:spPr>
        <p:txBody>
          <a:bodyPr vert="horz" lIns="0" tIns="0" rIns="0" bIns="0" rtlCol="0" anchor="t">
            <a:noAutofit/>
          </a:bodyPr>
          <a:lstStyle/>
          <a:p>
            <a:r>
              <a:rPr lang="en-US" sz="2400" b="0" dirty="0">
                <a:solidFill>
                  <a:schemeClr val="accent4">
                    <a:lumMod val="60000"/>
                    <a:lumOff val="40000"/>
                  </a:schemeClr>
                </a:solidFill>
                <a:ea typeface="+mn-lt"/>
                <a:cs typeface="+mn-lt"/>
              </a:rPr>
              <a:t>Understanding Membership Types, Ride Lengths, and Usage Patterns</a:t>
            </a:r>
            <a:endParaRPr lang="en-US" sz="2400">
              <a:solidFill>
                <a:schemeClr val="accent4">
                  <a:lumMod val="60000"/>
                  <a:lumOff val="40000"/>
                </a:schemeClr>
              </a:solidFill>
              <a:ea typeface="+mn-lt"/>
              <a:cs typeface="+mn-lt"/>
            </a:endParaRPr>
          </a:p>
        </p:txBody>
      </p:sp>
      <p:sp>
        <p:nvSpPr>
          <p:cNvPr id="10" name="TextBox 9">
            <a:extLst>
              <a:ext uri="{FF2B5EF4-FFF2-40B4-BE49-F238E27FC236}">
                <a16:creationId xmlns:a16="http://schemas.microsoft.com/office/drawing/2014/main" id="{9D5142D4-F4B2-008C-1557-26CFE369F9FB}"/>
              </a:ext>
            </a:extLst>
          </p:cNvPr>
          <p:cNvSpPr txBox="1"/>
          <p:nvPr/>
        </p:nvSpPr>
        <p:spPr>
          <a:xfrm>
            <a:off x="876905" y="1889880"/>
            <a:ext cx="10432142"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dirty="0">
                <a:solidFill>
                  <a:srgbClr val="111111"/>
                </a:solidFill>
                <a:ea typeface="+mn-lt"/>
                <a:cs typeface="+mn-lt"/>
              </a:rPr>
              <a:t>Our analysis will focus on the following questions:</a:t>
            </a:r>
            <a:endParaRPr lang="en-US" sz="2000">
              <a:cs typeface="Arial"/>
            </a:endParaRPr>
          </a:p>
          <a:p>
            <a:pPr>
              <a:buFont typeface="Arial"/>
              <a:buChar char="•"/>
            </a:pPr>
            <a:r>
              <a:rPr lang="en-GB" sz="2000" b="1" dirty="0">
                <a:solidFill>
                  <a:srgbClr val="111111"/>
                </a:solidFill>
                <a:ea typeface="+mn-lt"/>
                <a:cs typeface="+mn-lt"/>
              </a:rPr>
              <a:t> Usage Patterns:</a:t>
            </a:r>
            <a:r>
              <a:rPr lang="en-GB" sz="2000" dirty="0">
                <a:solidFill>
                  <a:srgbClr val="111111"/>
                </a:solidFill>
                <a:ea typeface="+mn-lt"/>
                <a:cs typeface="+mn-lt"/>
              </a:rPr>
              <a:t> Casual riders use the service occasionally, often for leisure, while annual members use it regularly for commuting.</a:t>
            </a:r>
            <a:endParaRPr lang="en-GB" sz="2000" b="1" dirty="0">
              <a:ea typeface="+mn-lt"/>
              <a:cs typeface="+mn-lt"/>
            </a:endParaRPr>
          </a:p>
          <a:p>
            <a:pPr>
              <a:buFont typeface="Arial"/>
              <a:buChar char="•"/>
            </a:pPr>
            <a:r>
              <a:rPr lang="en-GB" sz="2000" b="1" dirty="0">
                <a:solidFill>
                  <a:srgbClr val="111111"/>
                </a:solidFill>
                <a:ea typeface="+mn-lt"/>
                <a:cs typeface="+mn-lt"/>
              </a:rPr>
              <a:t>Trip Duration:</a:t>
            </a:r>
            <a:r>
              <a:rPr lang="en-GB" sz="2000" dirty="0">
                <a:solidFill>
                  <a:srgbClr val="111111"/>
                </a:solidFill>
                <a:ea typeface="+mn-lt"/>
                <a:cs typeface="+mn-lt"/>
              </a:rPr>
              <a:t> Members usually take shorter rides, likely for commuting, while casual riders take longer rides for leisure or exploration.</a:t>
            </a:r>
            <a:endParaRPr lang="en-GB" sz="2000" dirty="0">
              <a:ea typeface="+mn-lt"/>
              <a:cs typeface="+mn-lt"/>
            </a:endParaRPr>
          </a:p>
          <a:p>
            <a:pPr>
              <a:buFont typeface="Arial"/>
              <a:buChar char="•"/>
            </a:pPr>
            <a:r>
              <a:rPr lang="en-GB" sz="2000" b="1" dirty="0">
                <a:solidFill>
                  <a:srgbClr val="111111"/>
                </a:solidFill>
                <a:ea typeface="+mn-lt"/>
                <a:cs typeface="+mn-lt"/>
              </a:rPr>
              <a:t>Seasonal Trends:</a:t>
            </a:r>
            <a:r>
              <a:rPr lang="en-GB" sz="2000" dirty="0">
                <a:solidFill>
                  <a:srgbClr val="111111"/>
                </a:solidFill>
                <a:ea typeface="+mn-lt"/>
                <a:cs typeface="+mn-lt"/>
              </a:rPr>
              <a:t> Both types of riders ride more in summer due to </a:t>
            </a:r>
            <a:r>
              <a:rPr lang="en-GB" sz="2000" dirty="0" err="1">
                <a:solidFill>
                  <a:srgbClr val="111111"/>
                </a:solidFill>
                <a:ea typeface="+mn-lt"/>
                <a:cs typeface="+mn-lt"/>
              </a:rPr>
              <a:t>favorable</a:t>
            </a:r>
            <a:r>
              <a:rPr lang="en-GB" sz="2000" dirty="0">
                <a:solidFill>
                  <a:srgbClr val="111111"/>
                </a:solidFill>
                <a:ea typeface="+mn-lt"/>
                <a:cs typeface="+mn-lt"/>
              </a:rPr>
              <a:t> weather and less in spring and winter due to less </a:t>
            </a:r>
            <a:r>
              <a:rPr lang="en-GB" sz="2000" dirty="0" err="1">
                <a:solidFill>
                  <a:srgbClr val="111111"/>
                </a:solidFill>
                <a:ea typeface="+mn-lt"/>
                <a:cs typeface="+mn-lt"/>
              </a:rPr>
              <a:t>favorable</a:t>
            </a:r>
            <a:r>
              <a:rPr lang="en-GB" sz="2000" dirty="0">
                <a:solidFill>
                  <a:srgbClr val="111111"/>
                </a:solidFill>
                <a:ea typeface="+mn-lt"/>
                <a:cs typeface="+mn-lt"/>
              </a:rPr>
              <a:t> conditions.</a:t>
            </a:r>
            <a:endParaRPr lang="en-GB" sz="2000" dirty="0">
              <a:ea typeface="+mn-lt"/>
              <a:cs typeface="+mn-lt"/>
            </a:endParaRPr>
          </a:p>
          <a:p>
            <a:pPr marL="285750" indent="-285750" algn="l">
              <a:buFont typeface="Arial"/>
              <a:buChar char="•"/>
            </a:pPr>
            <a:endParaRPr lang="en-GB" sz="2000" b="1" dirty="0">
              <a:solidFill>
                <a:srgbClr val="111111"/>
              </a:solidFill>
              <a:cs typeface="Arial"/>
            </a:endParaRPr>
          </a:p>
        </p:txBody>
      </p:sp>
    </p:spTree>
    <p:extLst>
      <p:ext uri="{BB962C8B-B14F-4D97-AF65-F5344CB8AC3E}">
        <p14:creationId xmlns:p14="http://schemas.microsoft.com/office/powerpoint/2010/main" val="2691753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B86DD66-4C89-CF4F-B2FB-DD3DB9618001}"/>
              </a:ext>
            </a:extLst>
          </p:cNvPr>
          <p:cNvSpPr>
            <a:spLocks noGrp="1"/>
          </p:cNvSpPr>
          <p:nvPr>
            <p:ph type="title"/>
          </p:nvPr>
        </p:nvSpPr>
        <p:spPr/>
        <p:txBody>
          <a:bodyPr/>
          <a:lstStyle/>
          <a:p>
            <a:r>
              <a:rPr lang="en-US" dirty="0">
                <a:ea typeface="+mj-lt"/>
                <a:cs typeface="+mj-lt"/>
              </a:rPr>
              <a:t>Membership Types</a:t>
            </a:r>
            <a:endParaRPr lang="en-US" dirty="0"/>
          </a:p>
        </p:txBody>
      </p:sp>
      <p:sp>
        <p:nvSpPr>
          <p:cNvPr id="6" name="Text Placeholder 5">
            <a:extLst>
              <a:ext uri="{FF2B5EF4-FFF2-40B4-BE49-F238E27FC236}">
                <a16:creationId xmlns:a16="http://schemas.microsoft.com/office/drawing/2014/main" id="{56116512-EFB2-B141-9159-58265075B81C}"/>
              </a:ext>
            </a:extLst>
          </p:cNvPr>
          <p:cNvSpPr>
            <a:spLocks noGrp="1"/>
          </p:cNvSpPr>
          <p:nvPr>
            <p:ph type="body" sz="quarter" idx="19"/>
          </p:nvPr>
        </p:nvSpPr>
        <p:spPr/>
        <p:txBody>
          <a:bodyPr vert="horz" lIns="0" tIns="0" rIns="0" bIns="0" rtlCol="0" anchor="t">
            <a:noAutofit/>
          </a:bodyPr>
          <a:lstStyle/>
          <a:p>
            <a:r>
              <a:rPr lang="en-US" sz="2000" dirty="0">
                <a:ea typeface="+mn-lt"/>
                <a:cs typeface="+mn-lt"/>
              </a:rPr>
              <a:t>Pie chart showing the proportion of cycle hires made by members and casual users.</a:t>
            </a:r>
            <a:endParaRPr lang="en-US" sz="2000"/>
          </a:p>
        </p:txBody>
      </p:sp>
      <p:pic>
        <p:nvPicPr>
          <p:cNvPr id="9" name="Picture Placeholder 8" descr="A green and blue pie chart&#10;&#10;Description automatically generated">
            <a:extLst>
              <a:ext uri="{FF2B5EF4-FFF2-40B4-BE49-F238E27FC236}">
                <a16:creationId xmlns:a16="http://schemas.microsoft.com/office/drawing/2014/main" id="{387E9AC4-623E-6D9B-2A23-3262281EE16B}"/>
              </a:ext>
            </a:extLst>
          </p:cNvPr>
          <p:cNvPicPr>
            <a:picLocks noGrp="1" noChangeAspect="1"/>
          </p:cNvPicPr>
          <p:nvPr>
            <p:ph type="pic" sz="quarter" idx="20"/>
          </p:nvPr>
        </p:nvPicPr>
        <p:blipFill>
          <a:blip r:embed="rId2"/>
          <a:srcRect l="6615" r="6615"/>
          <a:stretch/>
        </p:blipFill>
        <p:spPr/>
      </p:pic>
      <p:sp>
        <p:nvSpPr>
          <p:cNvPr id="11" name="Text Placeholder 10">
            <a:extLst>
              <a:ext uri="{FF2B5EF4-FFF2-40B4-BE49-F238E27FC236}">
                <a16:creationId xmlns:a16="http://schemas.microsoft.com/office/drawing/2014/main" id="{9308219B-6BA4-A675-58F4-EB62CC5220A2}"/>
              </a:ext>
            </a:extLst>
          </p:cNvPr>
          <p:cNvSpPr>
            <a:spLocks noGrp="1"/>
          </p:cNvSpPr>
          <p:nvPr>
            <p:ph type="body" sz="quarter" idx="18"/>
          </p:nvPr>
        </p:nvSpPr>
        <p:spPr>
          <a:xfrm>
            <a:off x="8960220" y="4257996"/>
            <a:ext cx="2884998" cy="1815283"/>
          </a:xfrm>
        </p:spPr>
        <p:txBody>
          <a:bodyPr vert="horz" lIns="0" tIns="0" rIns="0" bIns="0" rtlCol="0" anchor="t">
            <a:noAutofit/>
          </a:bodyPr>
          <a:lstStyle/>
          <a:p>
            <a:pPr marL="285750" indent="-285750">
              <a:buFont typeface="Arial"/>
              <a:buChar char="•"/>
            </a:pPr>
            <a:r>
              <a:rPr lang="en-GB" sz="1400" dirty="0">
                <a:solidFill>
                  <a:srgbClr val="000000"/>
                </a:solidFill>
                <a:cs typeface="Arial"/>
              </a:rPr>
              <a:t>Members account for </a:t>
            </a:r>
            <a:r>
              <a:rPr lang="en-GB" sz="1400" b="1" dirty="0">
                <a:solidFill>
                  <a:srgbClr val="000000"/>
                </a:solidFill>
                <a:cs typeface="Arial"/>
              </a:rPr>
              <a:t>65.8%</a:t>
            </a:r>
            <a:r>
              <a:rPr lang="en-GB" sz="1400" dirty="0">
                <a:solidFill>
                  <a:srgbClr val="000000"/>
                </a:solidFill>
                <a:cs typeface="Arial"/>
              </a:rPr>
              <a:t> of hires.</a:t>
            </a:r>
          </a:p>
          <a:p>
            <a:pPr marL="285750" indent="-285750">
              <a:buFont typeface="Arial"/>
              <a:buChar char="•"/>
            </a:pPr>
            <a:r>
              <a:rPr lang="en-GB" sz="1400" dirty="0">
                <a:solidFill>
                  <a:srgbClr val="000000"/>
                </a:solidFill>
                <a:cs typeface="Arial"/>
              </a:rPr>
              <a:t>Casual users make up </a:t>
            </a:r>
            <a:r>
              <a:rPr lang="en-GB" sz="1400" b="1" dirty="0">
                <a:solidFill>
                  <a:srgbClr val="000000"/>
                </a:solidFill>
                <a:cs typeface="Arial"/>
              </a:rPr>
              <a:t>34.2%</a:t>
            </a:r>
            <a:r>
              <a:rPr lang="en-GB" sz="1400" dirty="0">
                <a:solidFill>
                  <a:srgbClr val="000000"/>
                </a:solidFill>
                <a:cs typeface="Arial"/>
              </a:rPr>
              <a:t> of hires.</a:t>
            </a:r>
          </a:p>
          <a:p>
            <a:pPr marL="285750" indent="-285750">
              <a:buFont typeface="Arial"/>
              <a:buChar char="•"/>
            </a:pPr>
            <a:r>
              <a:rPr lang="en-GB" sz="1400" dirty="0">
                <a:solidFill>
                  <a:srgbClr val="000000"/>
                </a:solidFill>
                <a:cs typeface="Arial"/>
              </a:rPr>
              <a:t>Potential to convert casual users to members.</a:t>
            </a:r>
          </a:p>
          <a:p>
            <a:pPr marL="285750" indent="-285750">
              <a:buFont typeface="Arial"/>
              <a:buChar char="•"/>
            </a:pPr>
            <a:endParaRPr lang="en-GB" sz="1400" dirty="0">
              <a:solidFill>
                <a:srgbClr val="000000"/>
              </a:solidFill>
            </a:endParaRPr>
          </a:p>
        </p:txBody>
      </p:sp>
      <p:sp>
        <p:nvSpPr>
          <p:cNvPr id="13" name="Text Placeholder 12">
            <a:extLst>
              <a:ext uri="{FF2B5EF4-FFF2-40B4-BE49-F238E27FC236}">
                <a16:creationId xmlns:a16="http://schemas.microsoft.com/office/drawing/2014/main" id="{7E4396D4-B07C-C999-51D6-54BB2E3C78DE}"/>
              </a:ext>
            </a:extLst>
          </p:cNvPr>
          <p:cNvSpPr>
            <a:spLocks noGrp="1"/>
          </p:cNvSpPr>
          <p:nvPr>
            <p:ph type="body" sz="quarter" idx="14"/>
          </p:nvPr>
        </p:nvSpPr>
        <p:spPr>
          <a:xfrm>
            <a:off x="8960220" y="3888618"/>
            <a:ext cx="2413284" cy="250091"/>
          </a:xfrm>
        </p:spPr>
        <p:txBody>
          <a:bodyPr vert="horz" lIns="0" tIns="0" rIns="0" bIns="0" rtlCol="0" anchor="t">
            <a:noAutofit/>
          </a:bodyPr>
          <a:lstStyle/>
          <a:p>
            <a:r>
              <a:rPr lang="en-GB" dirty="0">
                <a:ea typeface="+mn-lt"/>
                <a:cs typeface="+mn-lt"/>
              </a:rPr>
              <a:t>Key Points:</a:t>
            </a:r>
            <a:endParaRPr lang="en-GB"/>
          </a:p>
        </p:txBody>
      </p:sp>
    </p:spTree>
    <p:extLst>
      <p:ext uri="{BB962C8B-B14F-4D97-AF65-F5344CB8AC3E}">
        <p14:creationId xmlns:p14="http://schemas.microsoft.com/office/powerpoint/2010/main" val="9720343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B86DD66-4C89-CF4F-B2FB-DD3DB9618001}"/>
              </a:ext>
            </a:extLst>
          </p:cNvPr>
          <p:cNvSpPr>
            <a:spLocks noGrp="1"/>
          </p:cNvSpPr>
          <p:nvPr>
            <p:ph type="title"/>
          </p:nvPr>
        </p:nvSpPr>
        <p:spPr/>
        <p:txBody>
          <a:bodyPr/>
          <a:lstStyle/>
          <a:p>
            <a:r>
              <a:rPr lang="en-US" dirty="0">
                <a:ea typeface="+mj-lt"/>
                <a:cs typeface="+mj-lt"/>
              </a:rPr>
              <a:t>Ride Lengths</a:t>
            </a:r>
            <a:endParaRPr lang="en-US" dirty="0"/>
          </a:p>
        </p:txBody>
      </p:sp>
      <p:sp>
        <p:nvSpPr>
          <p:cNvPr id="6" name="Text Placeholder 5">
            <a:extLst>
              <a:ext uri="{FF2B5EF4-FFF2-40B4-BE49-F238E27FC236}">
                <a16:creationId xmlns:a16="http://schemas.microsoft.com/office/drawing/2014/main" id="{56116512-EFB2-B141-9159-58265075B81C}"/>
              </a:ext>
            </a:extLst>
          </p:cNvPr>
          <p:cNvSpPr>
            <a:spLocks noGrp="1"/>
          </p:cNvSpPr>
          <p:nvPr>
            <p:ph type="body" sz="quarter" idx="19"/>
          </p:nvPr>
        </p:nvSpPr>
        <p:spPr/>
        <p:txBody>
          <a:bodyPr vert="horz" lIns="0" tIns="0" rIns="0" bIns="0" rtlCol="0" anchor="t">
            <a:noAutofit/>
          </a:bodyPr>
          <a:lstStyle/>
          <a:p>
            <a:r>
              <a:rPr lang="en-US" sz="2000" dirty="0">
                <a:ea typeface="+mn-lt"/>
                <a:cs typeface="+mn-lt"/>
              </a:rPr>
              <a:t>Bar chart comparing ride lengths of casual users and members across different months.</a:t>
            </a:r>
            <a:endParaRPr lang="en-US">
              <a:ea typeface="+mn-lt"/>
              <a:cs typeface="+mn-lt"/>
            </a:endParaRPr>
          </a:p>
        </p:txBody>
      </p:sp>
      <p:sp>
        <p:nvSpPr>
          <p:cNvPr id="11" name="Text Placeholder 10">
            <a:extLst>
              <a:ext uri="{FF2B5EF4-FFF2-40B4-BE49-F238E27FC236}">
                <a16:creationId xmlns:a16="http://schemas.microsoft.com/office/drawing/2014/main" id="{9308219B-6BA4-A675-58F4-EB62CC5220A2}"/>
              </a:ext>
            </a:extLst>
          </p:cNvPr>
          <p:cNvSpPr>
            <a:spLocks noGrp="1"/>
          </p:cNvSpPr>
          <p:nvPr>
            <p:ph type="body" sz="quarter" idx="18"/>
          </p:nvPr>
        </p:nvSpPr>
        <p:spPr>
          <a:xfrm>
            <a:off x="8960220" y="4257996"/>
            <a:ext cx="2884998" cy="1815283"/>
          </a:xfrm>
        </p:spPr>
        <p:txBody>
          <a:bodyPr vert="horz" lIns="0" tIns="0" rIns="0" bIns="0" rtlCol="0" anchor="t">
            <a:noAutofit/>
          </a:bodyPr>
          <a:lstStyle/>
          <a:p>
            <a:pPr marL="285750" indent="-285750">
              <a:buFont typeface="Arial"/>
              <a:buChar char="•"/>
            </a:pPr>
            <a:r>
              <a:rPr lang="en-GB" sz="1400" dirty="0">
                <a:solidFill>
                  <a:srgbClr val="000000"/>
                </a:solidFill>
                <a:ea typeface="+mn-lt"/>
                <a:cs typeface="+mn-lt"/>
              </a:rPr>
              <a:t>Casual users have longer ride lengths, especially in </a:t>
            </a:r>
            <a:r>
              <a:rPr lang="en-GB" sz="1400" b="1" dirty="0">
                <a:solidFill>
                  <a:srgbClr val="000000"/>
                </a:solidFill>
                <a:ea typeface="+mn-lt"/>
                <a:cs typeface="+mn-lt"/>
              </a:rPr>
              <a:t>July and August.</a:t>
            </a:r>
            <a:endParaRPr lang="en-US" b="1">
              <a:solidFill>
                <a:srgbClr val="000000"/>
              </a:solidFill>
              <a:ea typeface="+mn-lt"/>
              <a:cs typeface="+mn-lt"/>
            </a:endParaRPr>
          </a:p>
          <a:p>
            <a:pPr marL="285750" indent="-285750">
              <a:buFont typeface="Arial"/>
              <a:buChar char="•"/>
            </a:pPr>
            <a:r>
              <a:rPr lang="en-GB" sz="1400" dirty="0">
                <a:solidFill>
                  <a:srgbClr val="000000"/>
                </a:solidFill>
                <a:ea typeface="+mn-lt"/>
                <a:cs typeface="+mn-lt"/>
              </a:rPr>
              <a:t>Suggests leisure or tourism usage among casual users.</a:t>
            </a:r>
            <a:endParaRPr lang="en-GB" dirty="0">
              <a:solidFill>
                <a:srgbClr val="000000"/>
              </a:solidFill>
              <a:ea typeface="+mn-lt"/>
              <a:cs typeface="+mn-lt"/>
            </a:endParaRPr>
          </a:p>
        </p:txBody>
      </p:sp>
      <p:sp>
        <p:nvSpPr>
          <p:cNvPr id="13" name="Text Placeholder 12">
            <a:extLst>
              <a:ext uri="{FF2B5EF4-FFF2-40B4-BE49-F238E27FC236}">
                <a16:creationId xmlns:a16="http://schemas.microsoft.com/office/drawing/2014/main" id="{7E4396D4-B07C-C999-51D6-54BB2E3C78DE}"/>
              </a:ext>
            </a:extLst>
          </p:cNvPr>
          <p:cNvSpPr>
            <a:spLocks noGrp="1"/>
          </p:cNvSpPr>
          <p:nvPr>
            <p:ph type="body" sz="quarter" idx="14"/>
          </p:nvPr>
        </p:nvSpPr>
        <p:spPr>
          <a:xfrm>
            <a:off x="8960220" y="3888618"/>
            <a:ext cx="2413284" cy="250091"/>
          </a:xfrm>
        </p:spPr>
        <p:txBody>
          <a:bodyPr vert="horz" lIns="0" tIns="0" rIns="0" bIns="0" rtlCol="0" anchor="t">
            <a:noAutofit/>
          </a:bodyPr>
          <a:lstStyle/>
          <a:p>
            <a:r>
              <a:rPr lang="en-GB" dirty="0">
                <a:ea typeface="+mn-lt"/>
                <a:cs typeface="+mn-lt"/>
              </a:rPr>
              <a:t>Key Points:</a:t>
            </a:r>
            <a:endParaRPr lang="en-GB"/>
          </a:p>
        </p:txBody>
      </p:sp>
      <p:pic>
        <p:nvPicPr>
          <p:cNvPr id="7" name="Picture 6" descr="A graph of a number of membership type by month">
            <a:extLst>
              <a:ext uri="{FF2B5EF4-FFF2-40B4-BE49-F238E27FC236}">
                <a16:creationId xmlns:a16="http://schemas.microsoft.com/office/drawing/2014/main" id="{8619FD29-E388-5DA5-334B-A35AC14D3FC4}"/>
              </a:ext>
            </a:extLst>
          </p:cNvPr>
          <p:cNvPicPr>
            <a:picLocks noChangeAspect="1"/>
          </p:cNvPicPr>
          <p:nvPr/>
        </p:nvPicPr>
        <p:blipFill>
          <a:blip r:embed="rId2"/>
          <a:stretch>
            <a:fillRect/>
          </a:stretch>
        </p:blipFill>
        <p:spPr>
          <a:xfrm>
            <a:off x="834571" y="1626809"/>
            <a:ext cx="7728856" cy="4644571"/>
          </a:xfrm>
          <a:prstGeom prst="rect">
            <a:avLst/>
          </a:prstGeom>
        </p:spPr>
      </p:pic>
    </p:spTree>
    <p:extLst>
      <p:ext uri="{BB962C8B-B14F-4D97-AF65-F5344CB8AC3E}">
        <p14:creationId xmlns:p14="http://schemas.microsoft.com/office/powerpoint/2010/main" val="3603958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B86DD66-4C89-CF4F-B2FB-DD3DB9618001}"/>
              </a:ext>
            </a:extLst>
          </p:cNvPr>
          <p:cNvSpPr>
            <a:spLocks noGrp="1"/>
          </p:cNvSpPr>
          <p:nvPr>
            <p:ph type="title"/>
          </p:nvPr>
        </p:nvSpPr>
        <p:spPr/>
        <p:txBody>
          <a:bodyPr/>
          <a:lstStyle/>
          <a:p>
            <a:r>
              <a:rPr lang="en-US" dirty="0">
                <a:ea typeface="+mj-lt"/>
                <a:cs typeface="+mj-lt"/>
              </a:rPr>
              <a:t>Popular Stations</a:t>
            </a:r>
            <a:endParaRPr lang="en-US" dirty="0"/>
          </a:p>
        </p:txBody>
      </p:sp>
      <p:sp>
        <p:nvSpPr>
          <p:cNvPr id="6" name="Text Placeholder 5">
            <a:extLst>
              <a:ext uri="{FF2B5EF4-FFF2-40B4-BE49-F238E27FC236}">
                <a16:creationId xmlns:a16="http://schemas.microsoft.com/office/drawing/2014/main" id="{56116512-EFB2-B141-9159-58265075B81C}"/>
              </a:ext>
            </a:extLst>
          </p:cNvPr>
          <p:cNvSpPr>
            <a:spLocks noGrp="1"/>
          </p:cNvSpPr>
          <p:nvPr>
            <p:ph type="body" sz="quarter" idx="19"/>
          </p:nvPr>
        </p:nvSpPr>
        <p:spPr/>
        <p:txBody>
          <a:bodyPr vert="horz" lIns="0" tIns="0" rIns="0" bIns="0" rtlCol="0" anchor="t">
            <a:noAutofit/>
          </a:bodyPr>
          <a:lstStyle/>
          <a:p>
            <a:r>
              <a:rPr lang="en-US" sz="2000" dirty="0">
                <a:ea typeface="+mn-lt"/>
                <a:cs typeface="+mn-lt"/>
              </a:rPr>
              <a:t>Bar chart showing the popularity of start and end stations for casual riders and members.</a:t>
            </a:r>
            <a:endParaRPr lang="en-US">
              <a:ea typeface="+mn-lt"/>
              <a:cs typeface="+mn-lt"/>
            </a:endParaRPr>
          </a:p>
        </p:txBody>
      </p:sp>
      <p:sp>
        <p:nvSpPr>
          <p:cNvPr id="11" name="Text Placeholder 10">
            <a:extLst>
              <a:ext uri="{FF2B5EF4-FFF2-40B4-BE49-F238E27FC236}">
                <a16:creationId xmlns:a16="http://schemas.microsoft.com/office/drawing/2014/main" id="{9308219B-6BA4-A675-58F4-EB62CC5220A2}"/>
              </a:ext>
            </a:extLst>
          </p:cNvPr>
          <p:cNvSpPr>
            <a:spLocks noGrp="1"/>
          </p:cNvSpPr>
          <p:nvPr>
            <p:ph type="body" sz="quarter" idx="18"/>
          </p:nvPr>
        </p:nvSpPr>
        <p:spPr>
          <a:xfrm>
            <a:off x="8972315" y="4028186"/>
            <a:ext cx="2884998" cy="2649854"/>
          </a:xfrm>
        </p:spPr>
        <p:txBody>
          <a:bodyPr vert="horz" lIns="0" tIns="0" rIns="0" bIns="0" rtlCol="0" anchor="t">
            <a:noAutofit/>
          </a:bodyPr>
          <a:lstStyle/>
          <a:p>
            <a:pPr marL="285750" indent="-285750">
              <a:buFont typeface="Arial"/>
              <a:buChar char="•"/>
            </a:pPr>
            <a:r>
              <a:rPr lang="en-GB" sz="1400" dirty="0">
                <a:solidFill>
                  <a:srgbClr val="000000"/>
                </a:solidFill>
                <a:ea typeface="+mn-lt"/>
                <a:cs typeface="+mn-lt"/>
              </a:rPr>
              <a:t>Different usage patterns between casual riders and members.</a:t>
            </a:r>
          </a:p>
          <a:p>
            <a:pPr marL="285750" indent="-285750">
              <a:buFont typeface="Arial"/>
              <a:buChar char="•"/>
            </a:pPr>
            <a:r>
              <a:rPr lang="en-GB" sz="1400" b="1" dirty="0">
                <a:solidFill>
                  <a:srgbClr val="000000"/>
                </a:solidFill>
                <a:ea typeface="+mn-lt"/>
                <a:cs typeface="+mn-lt"/>
              </a:rPr>
              <a:t>Streeter Dr &amp; Grand Ave</a:t>
            </a:r>
            <a:r>
              <a:rPr lang="en-GB" sz="1400" dirty="0">
                <a:solidFill>
                  <a:srgbClr val="000000"/>
                </a:solidFill>
                <a:ea typeface="+mn-lt"/>
                <a:cs typeface="+mn-lt"/>
              </a:rPr>
              <a:t> is most popular start station for </a:t>
            </a:r>
            <a:r>
              <a:rPr lang="en-GB" sz="1400" b="1" dirty="0">
                <a:solidFill>
                  <a:srgbClr val="000000"/>
                </a:solidFill>
                <a:ea typeface="+mn-lt"/>
                <a:cs typeface="+mn-lt"/>
              </a:rPr>
              <a:t>casual riders</a:t>
            </a:r>
            <a:r>
              <a:rPr lang="en-GB" sz="1400" dirty="0">
                <a:solidFill>
                  <a:srgbClr val="000000"/>
                </a:solidFill>
                <a:ea typeface="+mn-lt"/>
                <a:cs typeface="+mn-lt"/>
              </a:rPr>
              <a:t>.</a:t>
            </a:r>
          </a:p>
          <a:p>
            <a:pPr marL="285750" indent="-285750">
              <a:buFont typeface="Arial"/>
              <a:buChar char="•"/>
            </a:pPr>
            <a:r>
              <a:rPr lang="en-GB" sz="1400" b="1" dirty="0">
                <a:solidFill>
                  <a:srgbClr val="000000"/>
                </a:solidFill>
                <a:ea typeface="+mn-lt"/>
                <a:cs typeface="+mn-lt"/>
              </a:rPr>
              <a:t>Clinton St &amp; </a:t>
            </a:r>
            <a:r>
              <a:rPr lang="en-GB" sz="1400" b="1" dirty="0" err="1">
                <a:solidFill>
                  <a:srgbClr val="000000"/>
                </a:solidFill>
                <a:ea typeface="+mn-lt"/>
                <a:cs typeface="+mn-lt"/>
              </a:rPr>
              <a:t>Washigton</a:t>
            </a:r>
            <a:r>
              <a:rPr lang="en-GB" sz="1400" b="1" dirty="0">
                <a:solidFill>
                  <a:srgbClr val="000000"/>
                </a:solidFill>
                <a:ea typeface="+mn-lt"/>
                <a:cs typeface="+mn-lt"/>
              </a:rPr>
              <a:t> Blvd</a:t>
            </a:r>
            <a:r>
              <a:rPr lang="en-GB" sz="1400" dirty="0">
                <a:solidFill>
                  <a:srgbClr val="000000"/>
                </a:solidFill>
                <a:ea typeface="+mn-lt"/>
                <a:cs typeface="+mn-lt"/>
              </a:rPr>
              <a:t> is most popular end station for </a:t>
            </a:r>
            <a:r>
              <a:rPr lang="en-GB" sz="1400" b="1" dirty="0">
                <a:solidFill>
                  <a:srgbClr val="000000"/>
                </a:solidFill>
                <a:ea typeface="+mn-lt"/>
                <a:cs typeface="+mn-lt"/>
              </a:rPr>
              <a:t>annual members.</a:t>
            </a:r>
          </a:p>
          <a:p>
            <a:pPr marL="285750" indent="-285750">
              <a:buFont typeface="Arial"/>
              <a:buChar char="•"/>
            </a:pPr>
            <a:r>
              <a:rPr lang="en-GB" sz="1400" dirty="0">
                <a:solidFill>
                  <a:srgbClr val="000000"/>
                </a:solidFill>
                <a:ea typeface="+mn-lt"/>
                <a:cs typeface="+mn-lt"/>
              </a:rPr>
              <a:t>Some stations are popular among both groups.</a:t>
            </a:r>
            <a:endParaRPr lang="en-GB" dirty="0">
              <a:ea typeface="+mn-lt"/>
              <a:cs typeface="+mn-lt"/>
            </a:endParaRPr>
          </a:p>
        </p:txBody>
      </p:sp>
      <p:sp>
        <p:nvSpPr>
          <p:cNvPr id="13" name="Text Placeholder 12">
            <a:extLst>
              <a:ext uri="{FF2B5EF4-FFF2-40B4-BE49-F238E27FC236}">
                <a16:creationId xmlns:a16="http://schemas.microsoft.com/office/drawing/2014/main" id="{7E4396D4-B07C-C999-51D6-54BB2E3C78DE}"/>
              </a:ext>
            </a:extLst>
          </p:cNvPr>
          <p:cNvSpPr>
            <a:spLocks noGrp="1"/>
          </p:cNvSpPr>
          <p:nvPr>
            <p:ph type="body" sz="quarter" idx="14"/>
          </p:nvPr>
        </p:nvSpPr>
        <p:spPr>
          <a:xfrm>
            <a:off x="8972315" y="3695094"/>
            <a:ext cx="2413284" cy="250091"/>
          </a:xfrm>
        </p:spPr>
        <p:txBody>
          <a:bodyPr vert="horz" lIns="0" tIns="0" rIns="0" bIns="0" rtlCol="0" anchor="t">
            <a:noAutofit/>
          </a:bodyPr>
          <a:lstStyle/>
          <a:p>
            <a:r>
              <a:rPr lang="en-GB" dirty="0">
                <a:ea typeface="+mn-lt"/>
                <a:cs typeface="+mn-lt"/>
              </a:rPr>
              <a:t>Key Points:</a:t>
            </a:r>
            <a:endParaRPr lang="en-GB"/>
          </a:p>
        </p:txBody>
      </p:sp>
      <p:pic>
        <p:nvPicPr>
          <p:cNvPr id="7" name="Picture 6">
            <a:extLst>
              <a:ext uri="{FF2B5EF4-FFF2-40B4-BE49-F238E27FC236}">
                <a16:creationId xmlns:a16="http://schemas.microsoft.com/office/drawing/2014/main" id="{8619FD29-E388-5DA5-334B-A35AC14D3FC4}"/>
              </a:ext>
            </a:extLst>
          </p:cNvPr>
          <p:cNvPicPr>
            <a:picLocks noChangeAspect="1"/>
          </p:cNvPicPr>
          <p:nvPr/>
        </p:nvPicPr>
        <p:blipFill>
          <a:blip r:embed="rId2"/>
          <a:stretch>
            <a:fillRect/>
          </a:stretch>
        </p:blipFill>
        <p:spPr>
          <a:xfrm>
            <a:off x="834571" y="1630438"/>
            <a:ext cx="7728856" cy="4637313"/>
          </a:xfrm>
          <a:prstGeom prst="rect">
            <a:avLst/>
          </a:prstGeom>
        </p:spPr>
      </p:pic>
    </p:spTree>
    <p:extLst>
      <p:ext uri="{BB962C8B-B14F-4D97-AF65-F5344CB8AC3E}">
        <p14:creationId xmlns:p14="http://schemas.microsoft.com/office/powerpoint/2010/main" val="23953817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B86DD66-4C89-CF4F-B2FB-DD3DB9618001}"/>
              </a:ext>
            </a:extLst>
          </p:cNvPr>
          <p:cNvSpPr>
            <a:spLocks noGrp="1"/>
          </p:cNvSpPr>
          <p:nvPr>
            <p:ph type="title"/>
          </p:nvPr>
        </p:nvSpPr>
        <p:spPr/>
        <p:txBody>
          <a:bodyPr/>
          <a:lstStyle/>
          <a:p>
            <a:r>
              <a:rPr lang="en-US" dirty="0">
                <a:ea typeface="+mj-lt"/>
                <a:cs typeface="+mj-lt"/>
              </a:rPr>
              <a:t>Popular Routes</a:t>
            </a:r>
            <a:endParaRPr lang="en-US"/>
          </a:p>
        </p:txBody>
      </p:sp>
      <p:sp>
        <p:nvSpPr>
          <p:cNvPr id="6" name="Text Placeholder 5">
            <a:extLst>
              <a:ext uri="{FF2B5EF4-FFF2-40B4-BE49-F238E27FC236}">
                <a16:creationId xmlns:a16="http://schemas.microsoft.com/office/drawing/2014/main" id="{56116512-EFB2-B141-9159-58265075B81C}"/>
              </a:ext>
            </a:extLst>
          </p:cNvPr>
          <p:cNvSpPr>
            <a:spLocks noGrp="1"/>
          </p:cNvSpPr>
          <p:nvPr>
            <p:ph type="body" sz="quarter" idx="19"/>
          </p:nvPr>
        </p:nvSpPr>
        <p:spPr/>
        <p:txBody>
          <a:bodyPr vert="horz" lIns="0" tIns="0" rIns="0" bIns="0" rtlCol="0" anchor="t">
            <a:noAutofit/>
          </a:bodyPr>
          <a:lstStyle/>
          <a:p>
            <a:r>
              <a:rPr lang="en-US" sz="2000" dirty="0">
                <a:ea typeface="+mn-lt"/>
                <a:cs typeface="+mn-lt"/>
              </a:rPr>
              <a:t>Bar chart displaying the popularity of routes for casual riders and members.</a:t>
            </a:r>
            <a:endParaRPr lang="en-US" dirty="0">
              <a:ea typeface="+mn-lt"/>
              <a:cs typeface="+mn-lt"/>
            </a:endParaRPr>
          </a:p>
        </p:txBody>
      </p:sp>
      <p:sp>
        <p:nvSpPr>
          <p:cNvPr id="11" name="Text Placeholder 10">
            <a:extLst>
              <a:ext uri="{FF2B5EF4-FFF2-40B4-BE49-F238E27FC236}">
                <a16:creationId xmlns:a16="http://schemas.microsoft.com/office/drawing/2014/main" id="{9308219B-6BA4-A675-58F4-EB62CC5220A2}"/>
              </a:ext>
            </a:extLst>
          </p:cNvPr>
          <p:cNvSpPr>
            <a:spLocks noGrp="1"/>
          </p:cNvSpPr>
          <p:nvPr>
            <p:ph type="body" sz="quarter" idx="18"/>
          </p:nvPr>
        </p:nvSpPr>
        <p:spPr>
          <a:xfrm>
            <a:off x="9032791" y="3786281"/>
            <a:ext cx="3018045" cy="2649854"/>
          </a:xfrm>
        </p:spPr>
        <p:txBody>
          <a:bodyPr vert="horz" lIns="0" tIns="0" rIns="0" bIns="0" rtlCol="0" anchor="t">
            <a:noAutofit/>
          </a:bodyPr>
          <a:lstStyle/>
          <a:p>
            <a:pPr marL="285750" indent="-285750">
              <a:buFont typeface="Arial"/>
              <a:buChar char="•"/>
            </a:pPr>
            <a:r>
              <a:rPr lang="en-GB" sz="1400" dirty="0">
                <a:solidFill>
                  <a:srgbClr val="000000"/>
                </a:solidFill>
                <a:ea typeface="+mn-lt"/>
                <a:cs typeface="+mn-lt"/>
              </a:rPr>
              <a:t>Varied route preferences between casual riders and members.</a:t>
            </a:r>
            <a:endParaRPr lang="en-US" dirty="0"/>
          </a:p>
          <a:p>
            <a:pPr marL="285750" indent="-285750">
              <a:buFont typeface="Arial"/>
              <a:buChar char="•"/>
            </a:pPr>
            <a:r>
              <a:rPr lang="en-GB" sz="1400" b="1" dirty="0">
                <a:solidFill>
                  <a:srgbClr val="000000"/>
                </a:solidFill>
                <a:ea typeface="+mn-lt"/>
                <a:cs typeface="+mn-lt"/>
              </a:rPr>
              <a:t>Streeter Dr &amp; Grand Ave - Streeter Dr &amp; Grand Ave</a:t>
            </a:r>
            <a:r>
              <a:rPr lang="en-GB" sz="1400" dirty="0">
                <a:solidFill>
                  <a:srgbClr val="000000"/>
                </a:solidFill>
                <a:ea typeface="+mn-lt"/>
                <a:cs typeface="+mn-lt"/>
              </a:rPr>
              <a:t> is most popular routes for </a:t>
            </a:r>
            <a:r>
              <a:rPr lang="en-GB" sz="1400" b="1" dirty="0">
                <a:solidFill>
                  <a:srgbClr val="000000"/>
                </a:solidFill>
                <a:ea typeface="+mn-lt"/>
                <a:cs typeface="+mn-lt"/>
              </a:rPr>
              <a:t>casual riders</a:t>
            </a:r>
            <a:r>
              <a:rPr lang="en-GB" sz="1400" dirty="0">
                <a:solidFill>
                  <a:srgbClr val="000000"/>
                </a:solidFill>
                <a:ea typeface="+mn-lt"/>
                <a:cs typeface="+mn-lt"/>
              </a:rPr>
              <a:t>.</a:t>
            </a:r>
          </a:p>
          <a:p>
            <a:pPr marL="285750" indent="-285750">
              <a:buFont typeface="Arial"/>
              <a:buChar char="•"/>
            </a:pPr>
            <a:r>
              <a:rPr lang="en-GB" sz="1400" b="1" dirty="0">
                <a:solidFill>
                  <a:srgbClr val="000000"/>
                </a:solidFill>
                <a:ea typeface="+mn-lt"/>
                <a:cs typeface="+mn-lt"/>
              </a:rPr>
              <a:t>Elise Ave &amp; 60th St – University Ave &amp; 57th St</a:t>
            </a:r>
            <a:r>
              <a:rPr lang="en-GB" sz="1400" dirty="0">
                <a:solidFill>
                  <a:srgbClr val="000000"/>
                </a:solidFill>
                <a:ea typeface="+mn-lt"/>
                <a:cs typeface="+mn-lt"/>
              </a:rPr>
              <a:t> is most popular routes for </a:t>
            </a:r>
            <a:r>
              <a:rPr lang="en-GB" sz="1400" b="1" dirty="0">
                <a:solidFill>
                  <a:srgbClr val="000000"/>
                </a:solidFill>
                <a:ea typeface="+mn-lt"/>
                <a:cs typeface="+mn-lt"/>
              </a:rPr>
              <a:t>annual members.</a:t>
            </a:r>
          </a:p>
          <a:p>
            <a:pPr marL="285750" indent="-285750">
              <a:buFont typeface="Arial"/>
              <a:buChar char="•"/>
            </a:pPr>
            <a:r>
              <a:rPr lang="en-GB" sz="1400" dirty="0">
                <a:solidFill>
                  <a:srgbClr val="000000"/>
                </a:solidFill>
                <a:ea typeface="+mn-lt"/>
                <a:cs typeface="+mn-lt"/>
              </a:rPr>
              <a:t>Some routes are popular among both groups.</a:t>
            </a:r>
            <a:endParaRPr lang="en-GB" dirty="0">
              <a:ea typeface="+mn-lt"/>
              <a:cs typeface="+mn-lt"/>
            </a:endParaRPr>
          </a:p>
        </p:txBody>
      </p:sp>
      <p:sp>
        <p:nvSpPr>
          <p:cNvPr id="13" name="Text Placeholder 12">
            <a:extLst>
              <a:ext uri="{FF2B5EF4-FFF2-40B4-BE49-F238E27FC236}">
                <a16:creationId xmlns:a16="http://schemas.microsoft.com/office/drawing/2014/main" id="{7E4396D4-B07C-C999-51D6-54BB2E3C78DE}"/>
              </a:ext>
            </a:extLst>
          </p:cNvPr>
          <p:cNvSpPr>
            <a:spLocks noGrp="1"/>
          </p:cNvSpPr>
          <p:nvPr>
            <p:ph type="body" sz="quarter" idx="14"/>
          </p:nvPr>
        </p:nvSpPr>
        <p:spPr>
          <a:xfrm>
            <a:off x="9032791" y="3428999"/>
            <a:ext cx="2413284" cy="250091"/>
          </a:xfrm>
        </p:spPr>
        <p:txBody>
          <a:bodyPr vert="horz" lIns="0" tIns="0" rIns="0" bIns="0" rtlCol="0" anchor="t">
            <a:noAutofit/>
          </a:bodyPr>
          <a:lstStyle/>
          <a:p>
            <a:r>
              <a:rPr lang="en-GB" dirty="0">
                <a:ea typeface="+mn-lt"/>
                <a:cs typeface="+mn-lt"/>
              </a:rPr>
              <a:t>Key Points:</a:t>
            </a:r>
            <a:endParaRPr lang="en-GB"/>
          </a:p>
        </p:txBody>
      </p:sp>
      <p:pic>
        <p:nvPicPr>
          <p:cNvPr id="7" name="Picture 6" descr="A graph of a number of locations&#10;&#10;Description automatically generated">
            <a:extLst>
              <a:ext uri="{FF2B5EF4-FFF2-40B4-BE49-F238E27FC236}">
                <a16:creationId xmlns:a16="http://schemas.microsoft.com/office/drawing/2014/main" id="{8619FD29-E388-5DA5-334B-A35AC14D3FC4}"/>
              </a:ext>
            </a:extLst>
          </p:cNvPr>
          <p:cNvPicPr>
            <a:picLocks noChangeAspect="1"/>
          </p:cNvPicPr>
          <p:nvPr/>
        </p:nvPicPr>
        <p:blipFill>
          <a:blip r:embed="rId2"/>
          <a:stretch>
            <a:fillRect/>
          </a:stretch>
        </p:blipFill>
        <p:spPr>
          <a:xfrm>
            <a:off x="834571" y="1629833"/>
            <a:ext cx="7970760" cy="4747379"/>
          </a:xfrm>
          <a:prstGeom prst="rect">
            <a:avLst/>
          </a:prstGeom>
        </p:spPr>
      </p:pic>
    </p:spTree>
    <p:extLst>
      <p:ext uri="{BB962C8B-B14F-4D97-AF65-F5344CB8AC3E}">
        <p14:creationId xmlns:p14="http://schemas.microsoft.com/office/powerpoint/2010/main" val="476807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B86DD66-4C89-CF4F-B2FB-DD3DB9618001}"/>
              </a:ext>
            </a:extLst>
          </p:cNvPr>
          <p:cNvSpPr>
            <a:spLocks noGrp="1"/>
          </p:cNvSpPr>
          <p:nvPr>
            <p:ph type="title"/>
          </p:nvPr>
        </p:nvSpPr>
        <p:spPr/>
        <p:txBody>
          <a:bodyPr/>
          <a:lstStyle/>
          <a:p>
            <a:r>
              <a:rPr lang="en-US">
                <a:ea typeface="+mj-lt"/>
                <a:cs typeface="+mj-lt"/>
              </a:rPr>
              <a:t>Ridership Patterns</a:t>
            </a:r>
            <a:endParaRPr lang="en-US"/>
          </a:p>
        </p:txBody>
      </p:sp>
      <p:sp>
        <p:nvSpPr>
          <p:cNvPr id="6" name="Text Placeholder 5">
            <a:extLst>
              <a:ext uri="{FF2B5EF4-FFF2-40B4-BE49-F238E27FC236}">
                <a16:creationId xmlns:a16="http://schemas.microsoft.com/office/drawing/2014/main" id="{56116512-EFB2-B141-9159-58265075B81C}"/>
              </a:ext>
            </a:extLst>
          </p:cNvPr>
          <p:cNvSpPr>
            <a:spLocks noGrp="1"/>
          </p:cNvSpPr>
          <p:nvPr>
            <p:ph type="body" sz="quarter" idx="19"/>
          </p:nvPr>
        </p:nvSpPr>
        <p:spPr/>
        <p:txBody>
          <a:bodyPr vert="horz" lIns="0" tIns="0" rIns="0" bIns="0" rtlCol="0" anchor="t">
            <a:noAutofit/>
          </a:bodyPr>
          <a:lstStyle/>
          <a:p>
            <a:r>
              <a:rPr lang="en-US" sz="2000" dirty="0">
                <a:ea typeface="+mn-lt"/>
                <a:cs typeface="+mn-lt"/>
              </a:rPr>
              <a:t>Heatmap showing the total number of riders across days of the week and months of the year.</a:t>
            </a:r>
            <a:endParaRPr lang="en-US">
              <a:ea typeface="+mn-lt"/>
              <a:cs typeface="+mn-lt"/>
            </a:endParaRPr>
          </a:p>
        </p:txBody>
      </p:sp>
      <p:sp>
        <p:nvSpPr>
          <p:cNvPr id="11" name="Text Placeholder 10">
            <a:extLst>
              <a:ext uri="{FF2B5EF4-FFF2-40B4-BE49-F238E27FC236}">
                <a16:creationId xmlns:a16="http://schemas.microsoft.com/office/drawing/2014/main" id="{9308219B-6BA4-A675-58F4-EB62CC5220A2}"/>
              </a:ext>
            </a:extLst>
          </p:cNvPr>
          <p:cNvSpPr>
            <a:spLocks noGrp="1"/>
          </p:cNvSpPr>
          <p:nvPr>
            <p:ph type="body" sz="quarter" idx="18"/>
          </p:nvPr>
        </p:nvSpPr>
        <p:spPr>
          <a:xfrm>
            <a:off x="9032791" y="3786281"/>
            <a:ext cx="3018045" cy="2649854"/>
          </a:xfrm>
        </p:spPr>
        <p:txBody>
          <a:bodyPr vert="horz" lIns="0" tIns="0" rIns="0" bIns="0" rtlCol="0" anchor="t">
            <a:noAutofit/>
          </a:bodyPr>
          <a:lstStyle/>
          <a:p>
            <a:pPr>
              <a:buFont typeface="Arial"/>
              <a:buChar char="•"/>
            </a:pPr>
            <a:r>
              <a:rPr lang="en-GB" sz="1400" b="1" dirty="0">
                <a:solidFill>
                  <a:srgbClr val="111111"/>
                </a:solidFill>
                <a:ea typeface="+mn-lt"/>
                <a:cs typeface="+mn-lt"/>
              </a:rPr>
              <a:t> Peak Ridership:</a:t>
            </a:r>
            <a:r>
              <a:rPr lang="en-GB" sz="1400" dirty="0">
                <a:solidFill>
                  <a:srgbClr val="111111"/>
                </a:solidFill>
                <a:ea typeface="+mn-lt"/>
                <a:cs typeface="+mn-lt"/>
              </a:rPr>
              <a:t> The highest number of riders is observed on </a:t>
            </a:r>
            <a:r>
              <a:rPr lang="en-GB" sz="1400" b="1" dirty="0">
                <a:solidFill>
                  <a:srgbClr val="111111"/>
                </a:solidFill>
                <a:ea typeface="+mn-lt"/>
                <a:cs typeface="+mn-lt"/>
              </a:rPr>
              <a:t>Saturdays and in the month of July.</a:t>
            </a:r>
            <a:endParaRPr lang="en-US" sz="1400" b="1" dirty="0">
              <a:solidFill>
                <a:srgbClr val="111111"/>
              </a:solidFill>
              <a:ea typeface="+mn-lt"/>
              <a:cs typeface="+mn-lt"/>
            </a:endParaRPr>
          </a:p>
          <a:p>
            <a:pPr>
              <a:buFont typeface="Arial"/>
              <a:buChar char="•"/>
            </a:pPr>
            <a:r>
              <a:rPr lang="en-GB" sz="1400" b="1" dirty="0">
                <a:solidFill>
                  <a:srgbClr val="111111"/>
                </a:solidFill>
                <a:ea typeface="+mn-lt"/>
                <a:cs typeface="+mn-lt"/>
              </a:rPr>
              <a:t> Lowest Ridership:</a:t>
            </a:r>
            <a:r>
              <a:rPr lang="en-GB" sz="1400" dirty="0">
                <a:solidFill>
                  <a:srgbClr val="111111"/>
                </a:solidFill>
                <a:ea typeface="+mn-lt"/>
                <a:cs typeface="+mn-lt"/>
              </a:rPr>
              <a:t> The lowest number of riders is observed on </a:t>
            </a:r>
            <a:r>
              <a:rPr lang="en-GB" sz="1400" b="1" dirty="0">
                <a:solidFill>
                  <a:srgbClr val="111111"/>
                </a:solidFill>
                <a:ea typeface="+mn-lt"/>
                <a:cs typeface="+mn-lt"/>
              </a:rPr>
              <a:t>Wednesdays and in the month of February.</a:t>
            </a:r>
            <a:endParaRPr lang="en-GB" sz="1400" b="1">
              <a:solidFill>
                <a:srgbClr val="111111"/>
              </a:solidFill>
              <a:ea typeface="+mn-lt"/>
              <a:cs typeface="+mn-lt"/>
            </a:endParaRPr>
          </a:p>
          <a:p>
            <a:pPr marL="285750" indent="-285750">
              <a:buFont typeface="Arial"/>
              <a:buChar char="•"/>
            </a:pPr>
            <a:endParaRPr lang="en-GB" sz="1400" b="1" dirty="0">
              <a:solidFill>
                <a:srgbClr val="000000"/>
              </a:solidFill>
              <a:ea typeface="+mn-lt"/>
              <a:cs typeface="+mn-lt"/>
            </a:endParaRPr>
          </a:p>
        </p:txBody>
      </p:sp>
      <p:sp>
        <p:nvSpPr>
          <p:cNvPr id="13" name="Text Placeholder 12">
            <a:extLst>
              <a:ext uri="{FF2B5EF4-FFF2-40B4-BE49-F238E27FC236}">
                <a16:creationId xmlns:a16="http://schemas.microsoft.com/office/drawing/2014/main" id="{7E4396D4-B07C-C999-51D6-54BB2E3C78DE}"/>
              </a:ext>
            </a:extLst>
          </p:cNvPr>
          <p:cNvSpPr>
            <a:spLocks noGrp="1"/>
          </p:cNvSpPr>
          <p:nvPr>
            <p:ph type="body" sz="quarter" idx="14"/>
          </p:nvPr>
        </p:nvSpPr>
        <p:spPr>
          <a:xfrm>
            <a:off x="9032791" y="3428999"/>
            <a:ext cx="2413284" cy="250091"/>
          </a:xfrm>
        </p:spPr>
        <p:txBody>
          <a:bodyPr vert="horz" lIns="0" tIns="0" rIns="0" bIns="0" rtlCol="0" anchor="t">
            <a:noAutofit/>
          </a:bodyPr>
          <a:lstStyle/>
          <a:p>
            <a:r>
              <a:rPr lang="en-GB" dirty="0">
                <a:ea typeface="+mn-lt"/>
                <a:cs typeface="+mn-lt"/>
              </a:rPr>
              <a:t>Key Points:</a:t>
            </a:r>
            <a:endParaRPr lang="en-GB"/>
          </a:p>
        </p:txBody>
      </p:sp>
      <p:pic>
        <p:nvPicPr>
          <p:cNvPr id="7" name="Picture 6" descr="Heatmap of riders across days and months">
            <a:extLst>
              <a:ext uri="{FF2B5EF4-FFF2-40B4-BE49-F238E27FC236}">
                <a16:creationId xmlns:a16="http://schemas.microsoft.com/office/drawing/2014/main" id="{8619FD29-E388-5DA5-334B-A35AC14D3FC4}"/>
              </a:ext>
            </a:extLst>
          </p:cNvPr>
          <p:cNvPicPr>
            <a:picLocks noChangeAspect="1"/>
          </p:cNvPicPr>
          <p:nvPr/>
        </p:nvPicPr>
        <p:blipFill>
          <a:blip r:embed="rId2"/>
          <a:stretch>
            <a:fillRect/>
          </a:stretch>
        </p:blipFill>
        <p:spPr>
          <a:xfrm>
            <a:off x="834571" y="1708452"/>
            <a:ext cx="7970760" cy="4614331"/>
          </a:xfrm>
          <a:prstGeom prst="rect">
            <a:avLst/>
          </a:prstGeom>
        </p:spPr>
      </p:pic>
    </p:spTree>
    <p:extLst>
      <p:ext uri="{BB962C8B-B14F-4D97-AF65-F5344CB8AC3E}">
        <p14:creationId xmlns:p14="http://schemas.microsoft.com/office/powerpoint/2010/main" val="3260720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B86DD66-4C89-CF4F-B2FB-DD3DB9618001}"/>
              </a:ext>
            </a:extLst>
          </p:cNvPr>
          <p:cNvSpPr>
            <a:spLocks noGrp="1"/>
          </p:cNvSpPr>
          <p:nvPr>
            <p:ph type="title"/>
          </p:nvPr>
        </p:nvSpPr>
        <p:spPr/>
        <p:txBody>
          <a:bodyPr/>
          <a:lstStyle/>
          <a:p>
            <a:r>
              <a:rPr lang="en-US" dirty="0">
                <a:ea typeface="+mj-lt"/>
                <a:cs typeface="+mj-lt"/>
              </a:rPr>
              <a:t>Ridership Patterns by Membership Type</a:t>
            </a:r>
            <a:endParaRPr lang="en-US" dirty="0"/>
          </a:p>
        </p:txBody>
      </p:sp>
      <p:sp>
        <p:nvSpPr>
          <p:cNvPr id="6" name="Text Placeholder 5">
            <a:extLst>
              <a:ext uri="{FF2B5EF4-FFF2-40B4-BE49-F238E27FC236}">
                <a16:creationId xmlns:a16="http://schemas.microsoft.com/office/drawing/2014/main" id="{56116512-EFB2-B141-9159-58265075B81C}"/>
              </a:ext>
            </a:extLst>
          </p:cNvPr>
          <p:cNvSpPr>
            <a:spLocks noGrp="1"/>
          </p:cNvSpPr>
          <p:nvPr>
            <p:ph type="body" sz="quarter" idx="19"/>
          </p:nvPr>
        </p:nvSpPr>
        <p:spPr/>
        <p:txBody>
          <a:bodyPr vert="horz" lIns="0" tIns="0" rIns="0" bIns="0" rtlCol="0" anchor="t">
            <a:noAutofit/>
          </a:bodyPr>
          <a:lstStyle/>
          <a:p>
            <a:r>
              <a:rPr lang="en-US" sz="2000" dirty="0">
                <a:ea typeface="+mn-lt"/>
                <a:cs typeface="+mn-lt"/>
              </a:rPr>
              <a:t>Bar plot visualizing Total riders by </a:t>
            </a:r>
            <a:r>
              <a:rPr lang="en-US" sz="2000" dirty="0" err="1">
                <a:ea typeface="+mn-lt"/>
                <a:cs typeface="+mn-lt"/>
              </a:rPr>
              <a:t>day_of_week</a:t>
            </a:r>
            <a:r>
              <a:rPr lang="en-US" sz="2000" dirty="0">
                <a:ea typeface="+mn-lt"/>
                <a:cs typeface="+mn-lt"/>
              </a:rPr>
              <a:t> and month per membership type</a:t>
            </a:r>
            <a:endParaRPr lang="en-US" dirty="0"/>
          </a:p>
        </p:txBody>
      </p:sp>
      <p:sp>
        <p:nvSpPr>
          <p:cNvPr id="11" name="Text Placeholder 10">
            <a:extLst>
              <a:ext uri="{FF2B5EF4-FFF2-40B4-BE49-F238E27FC236}">
                <a16:creationId xmlns:a16="http://schemas.microsoft.com/office/drawing/2014/main" id="{9308219B-6BA4-A675-58F4-EB62CC5220A2}"/>
              </a:ext>
            </a:extLst>
          </p:cNvPr>
          <p:cNvSpPr>
            <a:spLocks noGrp="1"/>
          </p:cNvSpPr>
          <p:nvPr>
            <p:ph type="body" sz="quarter" idx="18"/>
          </p:nvPr>
        </p:nvSpPr>
        <p:spPr>
          <a:xfrm>
            <a:off x="9032791" y="2032471"/>
            <a:ext cx="3018045" cy="4476234"/>
          </a:xfrm>
        </p:spPr>
        <p:txBody>
          <a:bodyPr vert="horz" lIns="0" tIns="0" rIns="0" bIns="0" rtlCol="0" anchor="t">
            <a:noAutofit/>
          </a:bodyPr>
          <a:lstStyle/>
          <a:p>
            <a:r>
              <a:rPr lang="en-US" sz="1400" b="1" dirty="0">
                <a:solidFill>
                  <a:srgbClr val="111111"/>
                </a:solidFill>
                <a:ea typeface="+mn-lt"/>
                <a:cs typeface="+mn-lt"/>
              </a:rPr>
              <a:t>Members:</a:t>
            </a:r>
            <a:endParaRPr lang="en-US"/>
          </a:p>
          <a:p>
            <a:pPr marL="285750" indent="-285750">
              <a:buFont typeface="Arial"/>
              <a:buChar char="•"/>
            </a:pPr>
            <a:r>
              <a:rPr lang="en-GB" sz="1400" b="1" dirty="0">
                <a:solidFill>
                  <a:srgbClr val="111111"/>
                </a:solidFill>
                <a:ea typeface="+mn-lt"/>
                <a:cs typeface="+mn-lt"/>
              </a:rPr>
              <a:t> Peak Ridership:</a:t>
            </a:r>
            <a:r>
              <a:rPr lang="en-GB" sz="1400" dirty="0">
                <a:solidFill>
                  <a:srgbClr val="111111"/>
                </a:solidFill>
                <a:ea typeface="+mn-lt"/>
                <a:cs typeface="+mn-lt"/>
              </a:rPr>
              <a:t> The highest number of riders is observed on </a:t>
            </a:r>
            <a:r>
              <a:rPr lang="en-GB" sz="1400" b="1" dirty="0">
                <a:solidFill>
                  <a:srgbClr val="111111"/>
                </a:solidFill>
                <a:ea typeface="+mn-lt"/>
                <a:cs typeface="+mn-lt"/>
              </a:rPr>
              <a:t>Sundays and in the month of July.</a:t>
            </a:r>
            <a:endParaRPr lang="en-US" sz="1400" b="1" dirty="0">
              <a:solidFill>
                <a:srgbClr val="111111"/>
              </a:solidFill>
              <a:ea typeface="+mn-lt"/>
              <a:cs typeface="+mn-lt"/>
            </a:endParaRPr>
          </a:p>
          <a:p>
            <a:pPr marL="285750" indent="-285750">
              <a:buFont typeface="Arial"/>
              <a:buChar char="•"/>
            </a:pPr>
            <a:r>
              <a:rPr lang="en-GB" sz="1400" b="1" dirty="0">
                <a:solidFill>
                  <a:srgbClr val="111111"/>
                </a:solidFill>
                <a:ea typeface="+mn-lt"/>
                <a:cs typeface="+mn-lt"/>
              </a:rPr>
              <a:t> Lowest Ridership:</a:t>
            </a:r>
            <a:r>
              <a:rPr lang="en-GB" sz="1400" dirty="0">
                <a:solidFill>
                  <a:srgbClr val="111111"/>
                </a:solidFill>
                <a:ea typeface="+mn-lt"/>
                <a:cs typeface="+mn-lt"/>
              </a:rPr>
              <a:t> The lowest number of riders is observed on </a:t>
            </a:r>
            <a:r>
              <a:rPr lang="en-GB" sz="1400" b="1" dirty="0">
                <a:solidFill>
                  <a:srgbClr val="111111"/>
                </a:solidFill>
                <a:ea typeface="+mn-lt"/>
                <a:cs typeface="+mn-lt"/>
              </a:rPr>
              <a:t>Mondays and in the month of January.</a:t>
            </a:r>
          </a:p>
          <a:p>
            <a:r>
              <a:rPr lang="en-GB" sz="1400" b="1" dirty="0">
                <a:solidFill>
                  <a:srgbClr val="111111"/>
                </a:solidFill>
                <a:ea typeface="+mn-lt"/>
                <a:cs typeface="+mn-lt"/>
              </a:rPr>
              <a:t>Casual:</a:t>
            </a:r>
          </a:p>
          <a:p>
            <a:pPr marL="285750" indent="-285750">
              <a:buFont typeface="Arial"/>
              <a:buChar char="•"/>
            </a:pPr>
            <a:r>
              <a:rPr lang="en-GB" sz="1400" b="1" dirty="0">
                <a:solidFill>
                  <a:srgbClr val="111111"/>
                </a:solidFill>
                <a:ea typeface="+mn-lt"/>
                <a:cs typeface="+mn-lt"/>
              </a:rPr>
              <a:t>Peak Ridership:</a:t>
            </a:r>
            <a:r>
              <a:rPr lang="en-GB" sz="1400" dirty="0">
                <a:solidFill>
                  <a:srgbClr val="111111"/>
                </a:solidFill>
                <a:ea typeface="+mn-lt"/>
                <a:cs typeface="+mn-lt"/>
              </a:rPr>
              <a:t> The highest number of riders is observed on </a:t>
            </a:r>
            <a:r>
              <a:rPr lang="en-GB" sz="1400" b="1" dirty="0">
                <a:solidFill>
                  <a:srgbClr val="111111"/>
                </a:solidFill>
                <a:ea typeface="+mn-lt"/>
                <a:cs typeface="+mn-lt"/>
              </a:rPr>
              <a:t>Sundays and in the month of July.</a:t>
            </a:r>
            <a:endParaRPr lang="en-US" sz="1400" dirty="0">
              <a:solidFill>
                <a:srgbClr val="000000"/>
              </a:solidFill>
              <a:ea typeface="+mn-lt"/>
              <a:cs typeface="+mn-lt"/>
            </a:endParaRPr>
          </a:p>
          <a:p>
            <a:pPr marL="285750" indent="-285750">
              <a:buFont typeface="Arial"/>
              <a:buChar char="•"/>
            </a:pPr>
            <a:r>
              <a:rPr lang="en-GB" sz="1400" b="1" dirty="0">
                <a:solidFill>
                  <a:srgbClr val="111111"/>
                </a:solidFill>
                <a:ea typeface="+mn-lt"/>
                <a:cs typeface="+mn-lt"/>
              </a:rPr>
              <a:t> Lowest Ridership:</a:t>
            </a:r>
            <a:r>
              <a:rPr lang="en-GB" sz="1400" dirty="0">
                <a:solidFill>
                  <a:srgbClr val="111111"/>
                </a:solidFill>
                <a:ea typeface="+mn-lt"/>
                <a:cs typeface="+mn-lt"/>
              </a:rPr>
              <a:t> The lowest number of riders is observed on </a:t>
            </a:r>
            <a:r>
              <a:rPr lang="en-GB" sz="1400" b="1" dirty="0">
                <a:solidFill>
                  <a:srgbClr val="111111"/>
                </a:solidFill>
                <a:ea typeface="+mn-lt"/>
                <a:cs typeface="+mn-lt"/>
              </a:rPr>
              <a:t>Tuesdays and in the month of January.</a:t>
            </a:r>
            <a:endParaRPr lang="en-GB" dirty="0"/>
          </a:p>
          <a:p>
            <a:endParaRPr lang="en-GB" sz="1400" b="1" dirty="0">
              <a:solidFill>
                <a:srgbClr val="111111"/>
              </a:solidFill>
              <a:ea typeface="+mn-lt"/>
              <a:cs typeface="+mn-lt"/>
            </a:endParaRPr>
          </a:p>
          <a:p>
            <a:pPr marL="285750" indent="-285750">
              <a:buFont typeface="Arial"/>
              <a:buChar char="•"/>
            </a:pPr>
            <a:endParaRPr lang="en-GB" sz="1400" b="1" dirty="0">
              <a:solidFill>
                <a:srgbClr val="000000"/>
              </a:solidFill>
              <a:ea typeface="+mn-lt"/>
              <a:cs typeface="+mn-lt"/>
            </a:endParaRPr>
          </a:p>
        </p:txBody>
      </p:sp>
      <p:sp>
        <p:nvSpPr>
          <p:cNvPr id="13" name="Text Placeholder 12">
            <a:extLst>
              <a:ext uri="{FF2B5EF4-FFF2-40B4-BE49-F238E27FC236}">
                <a16:creationId xmlns:a16="http://schemas.microsoft.com/office/drawing/2014/main" id="{7E4396D4-B07C-C999-51D6-54BB2E3C78DE}"/>
              </a:ext>
            </a:extLst>
          </p:cNvPr>
          <p:cNvSpPr>
            <a:spLocks noGrp="1"/>
          </p:cNvSpPr>
          <p:nvPr>
            <p:ph type="body" sz="quarter" idx="14"/>
          </p:nvPr>
        </p:nvSpPr>
        <p:spPr>
          <a:xfrm>
            <a:off x="9032791" y="1711475"/>
            <a:ext cx="2413284" cy="250091"/>
          </a:xfrm>
        </p:spPr>
        <p:txBody>
          <a:bodyPr vert="horz" lIns="0" tIns="0" rIns="0" bIns="0" rtlCol="0" anchor="t">
            <a:noAutofit/>
          </a:bodyPr>
          <a:lstStyle/>
          <a:p>
            <a:r>
              <a:rPr lang="en-GB" dirty="0">
                <a:ea typeface="+mn-lt"/>
                <a:cs typeface="+mn-lt"/>
              </a:rPr>
              <a:t>Key Points:</a:t>
            </a:r>
            <a:endParaRPr lang="en-GB"/>
          </a:p>
        </p:txBody>
      </p:sp>
      <p:pic>
        <p:nvPicPr>
          <p:cNvPr id="2" name="Picture 1" descr="A graph showing a group of people&#10;&#10;Description automatically generated">
            <a:extLst>
              <a:ext uri="{FF2B5EF4-FFF2-40B4-BE49-F238E27FC236}">
                <a16:creationId xmlns:a16="http://schemas.microsoft.com/office/drawing/2014/main" id="{10E3F4CA-18A8-C2F1-770C-8F03D04FFE44}"/>
              </a:ext>
            </a:extLst>
          </p:cNvPr>
          <p:cNvPicPr>
            <a:picLocks noChangeAspect="1"/>
          </p:cNvPicPr>
          <p:nvPr/>
        </p:nvPicPr>
        <p:blipFill>
          <a:blip r:embed="rId2"/>
          <a:stretch>
            <a:fillRect/>
          </a:stretch>
        </p:blipFill>
        <p:spPr>
          <a:xfrm>
            <a:off x="834571" y="1384905"/>
            <a:ext cx="6507238" cy="2636763"/>
          </a:xfrm>
          <a:prstGeom prst="rect">
            <a:avLst/>
          </a:prstGeom>
        </p:spPr>
      </p:pic>
      <p:pic>
        <p:nvPicPr>
          <p:cNvPr id="3" name="Picture 2" descr="A chart of a member&#10;&#10;Description automatically generated">
            <a:extLst>
              <a:ext uri="{FF2B5EF4-FFF2-40B4-BE49-F238E27FC236}">
                <a16:creationId xmlns:a16="http://schemas.microsoft.com/office/drawing/2014/main" id="{0F389417-4E4E-65CA-AD5A-5FE6C3C538E1}"/>
              </a:ext>
            </a:extLst>
          </p:cNvPr>
          <p:cNvPicPr>
            <a:picLocks noChangeAspect="1"/>
          </p:cNvPicPr>
          <p:nvPr/>
        </p:nvPicPr>
        <p:blipFill>
          <a:blip r:embed="rId3"/>
          <a:stretch>
            <a:fillRect/>
          </a:stretch>
        </p:blipFill>
        <p:spPr>
          <a:xfrm>
            <a:off x="834571" y="4021667"/>
            <a:ext cx="6507238" cy="2794001"/>
          </a:xfrm>
          <a:prstGeom prst="rect">
            <a:avLst/>
          </a:prstGeom>
        </p:spPr>
      </p:pic>
    </p:spTree>
    <p:extLst>
      <p:ext uri="{BB962C8B-B14F-4D97-AF65-F5344CB8AC3E}">
        <p14:creationId xmlns:p14="http://schemas.microsoft.com/office/powerpoint/2010/main" val="3562905197"/>
      </p:ext>
    </p:extLst>
  </p:cSld>
  <p:clrMapOvr>
    <a:masterClrMapping/>
  </p:clrMapOvr>
</p:sld>
</file>

<file path=ppt/theme/theme1.xml><?xml version="1.0" encoding="utf-8"?>
<a:theme xmlns:a="http://schemas.openxmlformats.org/drawingml/2006/main" name="Office Theme">
  <a:themeElements>
    <a:clrScheme name="Custom 16">
      <a:dk1>
        <a:srgbClr val="000000"/>
      </a:dk1>
      <a:lt1>
        <a:srgbClr val="FFFFFF"/>
      </a:lt1>
      <a:dk2>
        <a:srgbClr val="574512"/>
      </a:dk2>
      <a:lt2>
        <a:srgbClr val="6C3C0D"/>
      </a:lt2>
      <a:accent1>
        <a:srgbClr val="DDDDDD"/>
      </a:accent1>
      <a:accent2>
        <a:srgbClr val="616A78"/>
      </a:accent2>
      <a:accent3>
        <a:srgbClr val="B18A2C"/>
      </a:accent3>
      <a:accent4>
        <a:srgbClr val="D87C1B"/>
      </a:accent4>
      <a:accent5>
        <a:srgbClr val="2E515E"/>
      </a:accent5>
      <a:accent6>
        <a:srgbClr val="1D7CB8"/>
      </a:accent6>
      <a:hlink>
        <a:srgbClr val="FFFFFF"/>
      </a:hlink>
      <a:folHlink>
        <a:srgbClr val="FFFF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ssertion-Evidence-Template_Win32_CP_v19" id="{FB9C8157-6D3B-4DB5-9A1F-5CF7F9024E95}" vid="{69ABE18A-F567-4E4B-99A7-394FD3ECC3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534</Words>
  <Application>Microsoft Office PowerPoint</Application>
  <PresentationFormat>Widescreen</PresentationFormat>
  <Paragraphs>108</Paragraphs>
  <Slides>10</Slides>
  <Notes>1</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Analysis of Cyclistic - Casual to Annual Members</vt:lpstr>
      <vt:lpstr>Problem Statement: Understanding Rider Behavior for Cyclistic Bike-Share </vt:lpstr>
      <vt:lpstr>Analysis of Cycle Hire Patterns</vt:lpstr>
      <vt:lpstr>Membership Types</vt:lpstr>
      <vt:lpstr>Ride Lengths</vt:lpstr>
      <vt:lpstr>Popular Stations</vt:lpstr>
      <vt:lpstr>Popular Routes</vt:lpstr>
      <vt:lpstr>Ridership Patterns</vt:lpstr>
      <vt:lpstr>Ridership Patterns by Membership Type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Creating effective science + technology presentations</dc:title>
  <dc:creator/>
  <cp:lastModifiedBy/>
  <cp:revision>414</cp:revision>
  <dcterms:created xsi:type="dcterms:W3CDTF">2024-03-05T05:37:54Z</dcterms:created>
  <dcterms:modified xsi:type="dcterms:W3CDTF">2024-03-08T06:11:14Z</dcterms:modified>
</cp:coreProperties>
</file>

<file path=docProps/thumbnail.jpeg>
</file>